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6858000" cx="12188825"/>
  <p:notesSz cx="7099300" cy="10234600"/>
  <p:embeddedFontLst>
    <p:embeddedFont>
      <p:font typeface="Roboto"/>
      <p:regular r:id="rId41"/>
      <p:bold r:id="rId42"/>
      <p:italic r:id="rId43"/>
      <p:boldItalic r:id="rId44"/>
    </p:embeddedFont>
    <p:embeddedFont>
      <p:font typeface="Merriweather"/>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39">
          <p15:clr>
            <a:srgbClr val="A4A3A4"/>
          </p15:clr>
        </p15:guide>
      </p15:sldGuideLst>
    </p:ext>
    <p:ext uri="GoogleSlidesCustomDataVersion2">
      <go:slidesCustomData xmlns:go="http://customooxmlschemas.google.com/" r:id="rId49" roundtripDataSignature="AMtx7mhR3PrHsOJisfpN5rHQA1fEArJ6q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39"/>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Roboto-bold.fntdata"/><Relationship Id="rId41" Type="http://schemas.openxmlformats.org/officeDocument/2006/relationships/font" Target="fonts/Roboto-regular.fntdata"/><Relationship Id="rId44" Type="http://schemas.openxmlformats.org/officeDocument/2006/relationships/font" Target="fonts/Roboto-boldItalic.fntdata"/><Relationship Id="rId43" Type="http://schemas.openxmlformats.org/officeDocument/2006/relationships/font" Target="fonts/Roboto-italic.fntdata"/><Relationship Id="rId46" Type="http://schemas.openxmlformats.org/officeDocument/2006/relationships/font" Target="fonts/Merriweather-bold.fntdata"/><Relationship Id="rId45" Type="http://schemas.openxmlformats.org/officeDocument/2006/relationships/font" Target="fonts/Merriweather-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Merriweather-boldItalic.fntdata"/><Relationship Id="rId47" Type="http://schemas.openxmlformats.org/officeDocument/2006/relationships/font" Target="fonts/Merriweather-italic.fntdata"/><Relationship Id="rId49" Type="http://customschemas.google.com/relationships/presentationmetadata" Target="meta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png>
</file>

<file path=ppt/media/image13.png>
</file>

<file path=ppt/media/image14.png>
</file>

<file path=ppt/media/image16.png>
</file>

<file path=ppt/media/image17.png>
</file>

<file path=ppt/media/image2.png>
</file>

<file path=ppt/media/image20.gif>
</file>

<file path=ppt/media/image21.png>
</file>

<file path=ppt/media/image22.gif>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6.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gif>
</file>

<file path=ppt/media/image47.png>
</file>

<file path=ppt/media/image49.png>
</file>

<file path=ppt/media/image5.png>
</file>

<file path=ppt/media/image50.png>
</file>

<file path=ppt/media/image51.png>
</file>

<file path=ppt/media/image53.png>
</file>

<file path=ppt/media/image55.png>
</file>

<file path=ppt/media/image56.png>
</file>

<file path=ppt/media/image57.png>
</file>

<file path=ppt/media/image58.jpg>
</file>

<file path=ppt/media/image6.png>
</file>

<file path=ppt/media/image60.png>
</file>

<file path=ppt/media/image61.png>
</file>

<file path=ppt/media/image64.png>
</file>

<file path=ppt/media/image65.png>
</file>

<file path=ppt/media/image66.png>
</file>

<file path=ppt/media/image68.png>
</file>

<file path=ppt/media/image69.png>
</file>

<file path=ppt/media/image7.png>
</file>

<file path=ppt/media/image70.png>
</file>

<file path=ppt/media/image71.png>
</file>

<file path=ppt/media/image73.png>
</file>

<file path=ppt/media/image74.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076575" cy="511175"/>
          </a:xfrm>
          <a:prstGeom prst="rect">
            <a:avLst/>
          </a:prstGeom>
          <a:noFill/>
          <a:ln>
            <a:noFill/>
          </a:ln>
        </p:spPr>
        <p:txBody>
          <a:bodyPr anchorCtr="0" anchor="t" bIns="49500" lIns="99025" spcFirstLastPara="1" rIns="99025" wrap="square" tIns="49500">
            <a:noAutofit/>
          </a:bodyPr>
          <a:lstStyle>
            <a:lvl1pPr lvl="0" marR="0" rtl="0" algn="l">
              <a:lnSpc>
                <a:spcPct val="100000"/>
              </a:lnSpc>
              <a:spcBef>
                <a:spcPts val="0"/>
              </a:spcBef>
              <a:spcAft>
                <a:spcPts val="0"/>
              </a:spcAft>
              <a:buClr>
                <a:srgbClr val="000000"/>
              </a:buClr>
              <a:buSzPts val="1400"/>
              <a:buFont typeface="Arial"/>
              <a:buNone/>
              <a:defRPr b="0" i="0" sz="1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4021138" y="0"/>
            <a:ext cx="3076575" cy="511175"/>
          </a:xfrm>
          <a:prstGeom prst="rect">
            <a:avLst/>
          </a:prstGeom>
          <a:noFill/>
          <a:ln>
            <a:noFill/>
          </a:ln>
        </p:spPr>
        <p:txBody>
          <a:bodyPr anchorCtr="0" anchor="t" bIns="49500" lIns="99025" spcFirstLastPara="1" rIns="99025" wrap="square" tIns="49500">
            <a:noAutofit/>
          </a:bodyPr>
          <a:lstStyle>
            <a:lvl1pPr lvl="0" marR="0" rtl="0" algn="r">
              <a:lnSpc>
                <a:spcPct val="100000"/>
              </a:lnSpc>
              <a:spcBef>
                <a:spcPts val="0"/>
              </a:spcBef>
              <a:spcAft>
                <a:spcPts val="0"/>
              </a:spcAft>
              <a:buClr>
                <a:srgbClr val="000000"/>
              </a:buClr>
              <a:buSzPts val="1400"/>
              <a:buFont typeface="Arial"/>
              <a:buNone/>
              <a:defRPr b="0" i="0" sz="1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141288" y="768350"/>
            <a:ext cx="6816725" cy="383698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09613" y="4860925"/>
            <a:ext cx="5680075" cy="4605338"/>
          </a:xfrm>
          <a:prstGeom prst="rect">
            <a:avLst/>
          </a:prstGeom>
          <a:noFill/>
          <a:ln>
            <a:noFill/>
          </a:ln>
        </p:spPr>
        <p:txBody>
          <a:bodyPr anchorCtr="0" anchor="t" bIns="49500" lIns="99025" spcFirstLastPara="1" rIns="99025" wrap="square" tIns="49500">
            <a:noAutofit/>
          </a:bodyPr>
          <a:lstStyle>
            <a:lvl1pPr indent="-228600" lvl="0" marL="457200" marR="0" rtl="0" algn="l">
              <a:lnSpc>
                <a:spcPct val="100000"/>
              </a:lnSpc>
              <a:spcBef>
                <a:spcPts val="480"/>
              </a:spcBef>
              <a:spcAft>
                <a:spcPts val="0"/>
              </a:spcAft>
              <a:buClr>
                <a:srgbClr val="000000"/>
              </a:buClr>
              <a:buSzPts val="14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100000"/>
              </a:lnSpc>
              <a:spcBef>
                <a:spcPts val="480"/>
              </a:spcBef>
              <a:spcAft>
                <a:spcPts val="0"/>
              </a:spcAft>
              <a:buClr>
                <a:srgbClr val="000000"/>
              </a:buClr>
              <a:buSzPts val="1400"/>
              <a:buFont typeface="Arial"/>
              <a:buNone/>
              <a:defRPr b="0" i="0" sz="16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480"/>
              </a:spcBef>
              <a:spcAft>
                <a:spcPts val="0"/>
              </a:spcAft>
              <a:buClr>
                <a:srgbClr val="000000"/>
              </a:buClr>
              <a:buSzPts val="1400"/>
              <a:buFont typeface="Arial"/>
              <a:buNone/>
              <a:defRPr b="0" i="0" sz="16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480"/>
              </a:spcBef>
              <a:spcAft>
                <a:spcPts val="0"/>
              </a:spcAft>
              <a:buClr>
                <a:srgbClr val="000000"/>
              </a:buClr>
              <a:buSzPts val="1400"/>
              <a:buFont typeface="Arial"/>
              <a:buNone/>
              <a:defRPr b="0" i="0" sz="16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480"/>
              </a:spcBef>
              <a:spcAft>
                <a:spcPts val="0"/>
              </a:spcAft>
              <a:buClr>
                <a:srgbClr val="000000"/>
              </a:buClr>
              <a:buSzPts val="1400"/>
              <a:buFont typeface="Arial"/>
              <a:buNone/>
              <a:defRPr b="0" i="0" sz="16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6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6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6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6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721850"/>
            <a:ext cx="3076575" cy="511175"/>
          </a:xfrm>
          <a:prstGeom prst="rect">
            <a:avLst/>
          </a:prstGeom>
          <a:noFill/>
          <a:ln>
            <a:noFill/>
          </a:ln>
        </p:spPr>
        <p:txBody>
          <a:bodyPr anchorCtr="0" anchor="b" bIns="49500" lIns="99025" spcFirstLastPara="1" rIns="99025" wrap="square" tIns="49500">
            <a:noAutofit/>
          </a:bodyPr>
          <a:lstStyle>
            <a:lvl1pPr lvl="0" marR="0" rtl="0" algn="l">
              <a:lnSpc>
                <a:spcPct val="100000"/>
              </a:lnSpc>
              <a:spcBef>
                <a:spcPts val="0"/>
              </a:spcBef>
              <a:spcAft>
                <a:spcPts val="0"/>
              </a:spcAft>
              <a:buClr>
                <a:srgbClr val="000000"/>
              </a:buClr>
              <a:buSzPts val="1400"/>
              <a:buFont typeface="Arial"/>
              <a:buNone/>
              <a:defRPr b="0" i="0" sz="1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4021138" y="9721850"/>
            <a:ext cx="3076575" cy="511175"/>
          </a:xfrm>
          <a:prstGeom prst="rect">
            <a:avLst/>
          </a:prstGeom>
          <a:noFill/>
          <a:ln>
            <a:noFill/>
          </a:ln>
        </p:spPr>
        <p:txBody>
          <a:bodyPr anchorCtr="0" anchor="b" bIns="49500" lIns="99025" spcFirstLastPara="1" rIns="99025" wrap="square" tIns="49500">
            <a:noAutofit/>
          </a:bodyPr>
          <a:lstStyle/>
          <a:p>
            <a:pPr indent="0" lvl="0" marL="0" marR="0" rtl="0" algn="r">
              <a:lnSpc>
                <a:spcPct val="100000"/>
              </a:lnSpc>
              <a:spcBef>
                <a:spcPts val="0"/>
              </a:spcBef>
              <a:spcAft>
                <a:spcPts val="0"/>
              </a:spcAft>
              <a:buClr>
                <a:srgbClr val="000000"/>
              </a:buClr>
              <a:buSzPts val="1300"/>
              <a:buFont typeface="Arial"/>
              <a:buNone/>
            </a:pPr>
            <a:fld id="{00000000-1234-1234-1234-123412341234}" type="slidenum">
              <a:rPr b="0" i="0" lang="en-US" sz="1300" u="none" cap="none" strike="noStrike">
                <a:solidFill>
                  <a:schemeClr val="dk1"/>
                </a:solidFill>
                <a:latin typeface="Calibri"/>
                <a:ea typeface="Calibri"/>
                <a:cs typeface="Calibri"/>
                <a:sym typeface="Calibri"/>
              </a:rPr>
              <a:t>‹#›</a:t>
            </a:fld>
            <a:endParaRPr b="0" i="0" sz="13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cademic.oup.com/mnras/article/500/3/4025/5920624"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notes"/>
          <p:cNvSpPr/>
          <p:nvPr>
            <p:ph idx="2" type="sldImg"/>
          </p:nvPr>
        </p:nvSpPr>
        <p:spPr>
          <a:xfrm>
            <a:off x="141288" y="768350"/>
            <a:ext cx="6816725" cy="3836988"/>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3" name="Google Shape;173;p1:notes"/>
          <p:cNvSpPr txBox="1"/>
          <p:nvPr>
            <p:ph idx="1" type="body"/>
          </p:nvPr>
        </p:nvSpPr>
        <p:spPr>
          <a:xfrm>
            <a:off x="709613" y="4860925"/>
            <a:ext cx="5680075" cy="4605338"/>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0"/>
              </a:spcBef>
              <a:spcAft>
                <a:spcPts val="0"/>
              </a:spcAft>
              <a:buSzPts val="1400"/>
              <a:buNone/>
            </a:pPr>
            <a:r>
              <a:rPr lang="en-US" sz="800"/>
              <a:t>The perfect case for the time-domain investigations are quasars (i.e., active galactic nuclei) since they are luminous objects that show strong variability. Key results of quasar variability investigations are estimated properties of a supermassive black hole (SMBH), which resides in the center of a quasar, and how they connect with the host galaxy. These give an essential link to the studies of galaxy evolution and cosmology. </a:t>
            </a:r>
            <a:endParaRPr sz="800"/>
          </a:p>
          <a:p>
            <a:pPr indent="0" lvl="0" marL="0" rtl="0" algn="l">
              <a:lnSpc>
                <a:spcPct val="100000"/>
              </a:lnSpc>
              <a:spcBef>
                <a:spcPts val="480"/>
              </a:spcBef>
              <a:spcAft>
                <a:spcPts val="0"/>
              </a:spcAft>
              <a:buSzPts val="1400"/>
              <a:buNone/>
            </a:pPr>
            <a:r>
              <a:rPr lang="en-US" sz="800"/>
              <a:t>With the advances of technology and robotization of telescopes, we have entered the era of massive time-domain observations, with several missions already running and producing amazing results. The Sloan Digital Sky Survey (SDSS) is, for sure, the most famous and successful example. In the next decade, we expect to have comprehensive monitoring campaigns, out of which the Vera Rubin Observatory Legacy Survey of Space and Time (LSST) with its very high cadence 10-year photometric survey seems to be very promising for the quasar investigations. LSST will provide millions of quasar photometric light curves, which will facilitate better understanding of the physical processes that power quasars and their variability (Brandt et al. 2018). One particular class of objects are so-called changing-look quasars, which show extreme variability and may reveal the answers to these questions (Ili ́c et al. 2020). So far, surveys have discovered only a small fraction of changing-look candidates, but LSST will be able to discover many or even show that this phase is not so rare. LSST will be complemented with several spectral surveys, such as the Maunakea Spectroscopic Explorer (MSE, MSE Science Team 2019). This survey will cover both the time and spectral domain, including also the infrared band, which is important for the high-redshift quasar studies. The MSE will, with its multi-object spectrographs, provide spectral light curves of a large number of quasars. </a:t>
            </a:r>
            <a:endParaRPr sz="800"/>
          </a:p>
          <a:p>
            <a:pPr indent="0" lvl="0" marL="0" rtl="0" algn="l">
              <a:lnSpc>
                <a:spcPct val="100000"/>
              </a:lnSpc>
              <a:spcBef>
                <a:spcPts val="480"/>
              </a:spcBef>
              <a:spcAft>
                <a:spcPts val="0"/>
              </a:spcAft>
              <a:buSzPts val="1400"/>
              <a:buNone/>
            </a:pPr>
            <a:r>
              <a:rPr lang="en-US" sz="800"/>
              <a:t>In this talk, we review the current status of quasars variability investigations in Serbia, in the perspectives of the present and future monitoring campaigns (Kovacevic et al. 2020a,b). Special focus will be on our participation in the future two big projects LSST and MSE. </a:t>
            </a:r>
            <a:endParaRPr sz="800"/>
          </a:p>
          <a:p>
            <a:pPr indent="0" lvl="0" marL="0" rtl="0" algn="l">
              <a:lnSpc>
                <a:spcPct val="100000"/>
              </a:lnSpc>
              <a:spcBef>
                <a:spcPts val="480"/>
              </a:spcBef>
              <a:spcAft>
                <a:spcPts val="0"/>
              </a:spcAft>
              <a:buSzPts val="1400"/>
              <a:buNone/>
            </a:pPr>
            <a:r>
              <a:t/>
            </a:r>
            <a:endParaRPr sz="800"/>
          </a:p>
        </p:txBody>
      </p:sp>
      <p:sp>
        <p:nvSpPr>
          <p:cNvPr id="174" name="Google Shape;174;p1:notes"/>
          <p:cNvSpPr txBox="1"/>
          <p:nvPr>
            <p:ph idx="12" type="sldNum"/>
          </p:nvPr>
        </p:nvSpPr>
        <p:spPr>
          <a:xfrm>
            <a:off x="4021138" y="9721850"/>
            <a:ext cx="3076575" cy="511175"/>
          </a:xfrm>
          <a:prstGeom prst="rect">
            <a:avLst/>
          </a:prstGeom>
          <a:noFill/>
          <a:ln>
            <a:noFill/>
          </a:ln>
        </p:spPr>
        <p:txBody>
          <a:bodyPr anchorCtr="0" anchor="b" bIns="49500" lIns="99025" spcFirstLastPara="1" rIns="99025" wrap="square" tIns="49500">
            <a:noAutofit/>
          </a:bodyPr>
          <a:lstStyle/>
          <a:p>
            <a:pPr indent="0" lvl="0" marL="0" marR="0" rtl="0" algn="r">
              <a:lnSpc>
                <a:spcPct val="100000"/>
              </a:lnSpc>
              <a:spcBef>
                <a:spcPts val="0"/>
              </a:spcBef>
              <a:spcAft>
                <a:spcPts val="0"/>
              </a:spcAft>
              <a:buSzPts val="1300"/>
              <a:buNone/>
            </a:pPr>
            <a:fld id="{00000000-1234-1234-1234-123412341234}" type="slidenum">
              <a:rPr b="0" i="0" lang="en-US" sz="1300" u="none" cap="none" strike="noStrike">
                <a:solidFill>
                  <a:schemeClr val="dk1"/>
                </a:solidFill>
                <a:latin typeface="Calibri"/>
                <a:ea typeface="Calibri"/>
                <a:cs typeface="Calibri"/>
                <a:sym typeface="Calibri"/>
              </a:rPr>
              <a:t>‹#›</a:t>
            </a:fld>
            <a:endParaRPr b="0" i="0" sz="13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1e2d0aac08_0_85: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8" name="Google Shape;328;g11e2d0aac08_0_85: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rPr lang="en-US"/>
              <a:t>Andjelka</a:t>
            </a:r>
            <a:endParaRPr/>
          </a:p>
        </p:txBody>
      </p:sp>
      <p:sp>
        <p:nvSpPr>
          <p:cNvPr id="329" name="Google Shape;329;g11e2d0aac08_0_85: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f3bbecc747_0_64: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8" name="Google Shape;338;gf3bbecc747_0_64: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Clr>
                <a:schemeClr val="dk1"/>
              </a:buClr>
              <a:buSzPts val="1400"/>
              <a:buFont typeface="Arial"/>
              <a:buNone/>
            </a:pPr>
            <a:r>
              <a:rPr lang="en-US"/>
              <a:t>Andjelka</a:t>
            </a:r>
            <a:endParaRPr/>
          </a:p>
        </p:txBody>
      </p:sp>
      <p:sp>
        <p:nvSpPr>
          <p:cNvPr id="339" name="Google Shape;339;gf3bbecc747_0_64: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9182079e86_0_0: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9182079e86_0_0:notes"/>
          <p:cNvSpPr txBox="1"/>
          <p:nvPr>
            <p:ph idx="1" type="body"/>
          </p:nvPr>
        </p:nvSpPr>
        <p:spPr>
          <a:xfrm>
            <a:off x="709613" y="4860925"/>
            <a:ext cx="5680200" cy="4605300"/>
          </a:xfrm>
          <a:prstGeom prst="rect">
            <a:avLst/>
          </a:prstGeom>
        </p:spPr>
        <p:txBody>
          <a:bodyPr anchorCtr="0" anchor="t" bIns="49500" lIns="99025" spcFirstLastPara="1" rIns="99025" wrap="square" tIns="49500">
            <a:noAutofit/>
          </a:bodyPr>
          <a:lstStyle/>
          <a:p>
            <a:pPr indent="0" lvl="0" marL="0" rtl="0" algn="l">
              <a:spcBef>
                <a:spcPts val="480"/>
              </a:spcBef>
              <a:spcAft>
                <a:spcPts val="0"/>
              </a:spcAft>
              <a:buNone/>
            </a:pPr>
            <a:r>
              <a:t/>
            </a:r>
            <a:endParaRPr/>
          </a:p>
        </p:txBody>
      </p:sp>
      <p:sp>
        <p:nvSpPr>
          <p:cNvPr id="349" name="Google Shape;349;g29182079e86_0_0:notes"/>
          <p:cNvSpPr txBox="1"/>
          <p:nvPr>
            <p:ph idx="12" type="sldNum"/>
          </p:nvPr>
        </p:nvSpPr>
        <p:spPr>
          <a:xfrm>
            <a:off x="4021138" y="9721850"/>
            <a:ext cx="3076500" cy="5112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1e2d0aac08_0_92: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8" name="Google Shape;358;g11e2d0aac08_0_92: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Clr>
                <a:schemeClr val="dk1"/>
              </a:buClr>
              <a:buSzPts val="1400"/>
              <a:buFont typeface="Arial"/>
              <a:buNone/>
            </a:pPr>
            <a:r>
              <a:rPr lang="en-US"/>
              <a:t>Andjelka</a:t>
            </a:r>
            <a:endParaRPr/>
          </a:p>
        </p:txBody>
      </p:sp>
      <p:sp>
        <p:nvSpPr>
          <p:cNvPr id="359" name="Google Shape;359;g11e2d0aac08_0_92: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9182079e86_0_8: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29182079e86_0_8:notes"/>
          <p:cNvSpPr txBox="1"/>
          <p:nvPr>
            <p:ph idx="1" type="body"/>
          </p:nvPr>
        </p:nvSpPr>
        <p:spPr>
          <a:xfrm>
            <a:off x="709613" y="4860925"/>
            <a:ext cx="5680200" cy="4605300"/>
          </a:xfrm>
          <a:prstGeom prst="rect">
            <a:avLst/>
          </a:prstGeom>
        </p:spPr>
        <p:txBody>
          <a:bodyPr anchorCtr="0" anchor="t" bIns="49500" lIns="99025" spcFirstLastPara="1" rIns="99025" wrap="square" tIns="49500">
            <a:noAutofit/>
          </a:bodyPr>
          <a:lstStyle/>
          <a:p>
            <a:pPr indent="0" lvl="0" marL="0" rtl="0" algn="l">
              <a:spcBef>
                <a:spcPts val="480"/>
              </a:spcBef>
              <a:spcAft>
                <a:spcPts val="0"/>
              </a:spcAft>
              <a:buNone/>
            </a:pPr>
            <a:r>
              <a:t/>
            </a:r>
            <a:endParaRPr/>
          </a:p>
        </p:txBody>
      </p:sp>
      <p:sp>
        <p:nvSpPr>
          <p:cNvPr id="383" name="Google Shape;383;g29182079e86_0_8:notes"/>
          <p:cNvSpPr txBox="1"/>
          <p:nvPr>
            <p:ph idx="12" type="sldNum"/>
          </p:nvPr>
        </p:nvSpPr>
        <p:spPr>
          <a:xfrm>
            <a:off x="4021138" y="9721850"/>
            <a:ext cx="3076500" cy="5112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9182079e86_0_16: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29182079e86_0_16:notes"/>
          <p:cNvSpPr txBox="1"/>
          <p:nvPr>
            <p:ph idx="1" type="body"/>
          </p:nvPr>
        </p:nvSpPr>
        <p:spPr>
          <a:xfrm>
            <a:off x="709613" y="4860925"/>
            <a:ext cx="5680200" cy="4605300"/>
          </a:xfrm>
          <a:prstGeom prst="rect">
            <a:avLst/>
          </a:prstGeom>
        </p:spPr>
        <p:txBody>
          <a:bodyPr anchorCtr="0" anchor="t" bIns="49500" lIns="99025" spcFirstLastPara="1" rIns="99025" wrap="square" tIns="49500">
            <a:noAutofit/>
          </a:bodyPr>
          <a:lstStyle/>
          <a:p>
            <a:pPr indent="0" lvl="0" marL="0" rtl="0" algn="l">
              <a:spcBef>
                <a:spcPts val="480"/>
              </a:spcBef>
              <a:spcAft>
                <a:spcPts val="0"/>
              </a:spcAft>
              <a:buNone/>
            </a:pPr>
            <a:r>
              <a:t/>
            </a:r>
            <a:endParaRPr/>
          </a:p>
        </p:txBody>
      </p:sp>
      <p:sp>
        <p:nvSpPr>
          <p:cNvPr id="393" name="Google Shape;393;g29182079e86_0_16:notes"/>
          <p:cNvSpPr txBox="1"/>
          <p:nvPr>
            <p:ph idx="12" type="sldNum"/>
          </p:nvPr>
        </p:nvSpPr>
        <p:spPr>
          <a:xfrm>
            <a:off x="4021138" y="9721850"/>
            <a:ext cx="3076500" cy="5112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9182079e86_0_24: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9182079e86_0_24:notes"/>
          <p:cNvSpPr txBox="1"/>
          <p:nvPr>
            <p:ph idx="1" type="body"/>
          </p:nvPr>
        </p:nvSpPr>
        <p:spPr>
          <a:xfrm>
            <a:off x="709613" y="4860925"/>
            <a:ext cx="5680200" cy="4605300"/>
          </a:xfrm>
          <a:prstGeom prst="rect">
            <a:avLst/>
          </a:prstGeom>
        </p:spPr>
        <p:txBody>
          <a:bodyPr anchorCtr="0" anchor="t" bIns="49500" lIns="99025" spcFirstLastPara="1" rIns="99025" wrap="square" tIns="49500">
            <a:noAutofit/>
          </a:bodyPr>
          <a:lstStyle/>
          <a:p>
            <a:pPr indent="0" lvl="0" marL="0" rtl="0" algn="l">
              <a:spcBef>
                <a:spcPts val="480"/>
              </a:spcBef>
              <a:spcAft>
                <a:spcPts val="0"/>
              </a:spcAft>
              <a:buNone/>
            </a:pPr>
            <a:r>
              <a:t/>
            </a:r>
            <a:endParaRPr/>
          </a:p>
        </p:txBody>
      </p:sp>
      <p:sp>
        <p:nvSpPr>
          <p:cNvPr id="403" name="Google Shape;403;g29182079e86_0_24:notes"/>
          <p:cNvSpPr txBox="1"/>
          <p:nvPr>
            <p:ph idx="12" type="sldNum"/>
          </p:nvPr>
        </p:nvSpPr>
        <p:spPr>
          <a:xfrm>
            <a:off x="4021138" y="9721850"/>
            <a:ext cx="3076500" cy="5112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11e2d0aac08_0_131: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3" name="Google Shape;413;g11e2d0aac08_0_131: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Clr>
                <a:schemeClr val="dk1"/>
              </a:buClr>
              <a:buSzPts val="1400"/>
              <a:buFont typeface="Arial"/>
              <a:buNone/>
            </a:pPr>
            <a:r>
              <a:rPr lang="en-US"/>
              <a:t>Andjelka</a:t>
            </a:r>
            <a:endParaRPr/>
          </a:p>
        </p:txBody>
      </p:sp>
      <p:sp>
        <p:nvSpPr>
          <p:cNvPr id="414" name="Google Shape;414;g11e2d0aac08_0_131: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11e2d0aac08_1_0: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3" name="Google Shape;423;g11e2d0aac08_1_0: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Clr>
                <a:schemeClr val="dk1"/>
              </a:buClr>
              <a:buSzPts val="1400"/>
              <a:buFont typeface="Arial"/>
              <a:buNone/>
            </a:pPr>
            <a:r>
              <a:rPr lang="en-US"/>
              <a:t>Andjelka</a:t>
            </a:r>
            <a:endParaRPr/>
          </a:p>
        </p:txBody>
      </p:sp>
      <p:sp>
        <p:nvSpPr>
          <p:cNvPr id="424" name="Google Shape;424;g11e2d0aac08_1_0: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f3bbecc747_0_75: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4" name="Google Shape;434;gf3bbecc747_0_75: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Clr>
                <a:schemeClr val="dk1"/>
              </a:buClr>
              <a:buSzPts val="1400"/>
              <a:buFont typeface="Arial"/>
              <a:buNone/>
            </a:pPr>
            <a:r>
              <a:rPr lang="en-US"/>
              <a:t>Andjelka</a:t>
            </a:r>
            <a:endParaRPr/>
          </a:p>
        </p:txBody>
      </p:sp>
      <p:sp>
        <p:nvSpPr>
          <p:cNvPr id="435" name="Google Shape;435;gf3bbecc747_0_75: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1d7a82658c_0_9: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186" name="Google Shape;186;g11d7a82658c_0_9: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11e2d0aac08_0_114: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4" name="Google Shape;444;g11e2d0aac08_0_114: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Clr>
                <a:schemeClr val="dk1"/>
              </a:buClr>
              <a:buSzPts val="1400"/>
              <a:buFont typeface="Arial"/>
              <a:buNone/>
            </a:pPr>
            <a:r>
              <a:rPr lang="en-US"/>
              <a:t>Andjelka</a:t>
            </a:r>
            <a:endParaRPr/>
          </a:p>
        </p:txBody>
      </p:sp>
      <p:sp>
        <p:nvSpPr>
          <p:cNvPr id="445" name="Google Shape;445;g11e2d0aac08_0_114: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1d7a82658c_0_52: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rPr lang="en-US"/>
              <a:t>Dragana</a:t>
            </a:r>
            <a:endParaRPr/>
          </a:p>
        </p:txBody>
      </p:sp>
      <p:sp>
        <p:nvSpPr>
          <p:cNvPr id="453" name="Google Shape;453;g11d7a82658c_0_52: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1cfb848d8b8_0_70: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8" name="Google Shape;468;g1cfb848d8b8_0_70: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rPr lang="en-US" sz="1150">
                <a:solidFill>
                  <a:srgbClr val="777777"/>
                </a:solidFill>
                <a:highlight>
                  <a:srgbClr val="FFFFFF"/>
                </a:highlight>
                <a:latin typeface="Arial"/>
                <a:ea typeface="Arial"/>
                <a:cs typeface="Arial"/>
                <a:sym typeface="Arial"/>
              </a:rPr>
              <a:t>The Zwicky Transient Facility (ZTF) is a public-private partnership aimed at a systematic study of the optical night sky. Using an extremely wide-field of view camera, ZTF scans the entire Northern sky every two days. The resulting large area survey will enable the astronomical community to pursue a broad range of time-domain science ranging from near-Earth asteroids to the study of distant superluminous supernovae. </a:t>
            </a:r>
            <a:endParaRPr sz="1400"/>
          </a:p>
        </p:txBody>
      </p:sp>
      <p:sp>
        <p:nvSpPr>
          <p:cNvPr id="469" name="Google Shape;469;g1cfb848d8b8_0_70: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1cfb848d8b8_0_85: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1" name="Google Shape;481;g1cfb848d8b8_0_85: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482" name="Google Shape;482;g1cfb848d8b8_0_85: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1cfb848d8b8_0_59: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0" name="Google Shape;490;g1cfb848d8b8_0_59: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491" name="Google Shape;491;g1cfb848d8b8_0_59: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p33:notes"/>
          <p:cNvSpPr/>
          <p:nvPr>
            <p:ph idx="2" type="sldImg"/>
          </p:nvPr>
        </p:nvSpPr>
        <p:spPr>
          <a:xfrm>
            <a:off x="141288" y="768350"/>
            <a:ext cx="6816725" cy="3836988"/>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500" name="Google Shape;500;p33:notes"/>
          <p:cNvSpPr txBox="1"/>
          <p:nvPr>
            <p:ph idx="1" type="body"/>
          </p:nvPr>
        </p:nvSpPr>
        <p:spPr>
          <a:xfrm>
            <a:off x="709613" y="4860925"/>
            <a:ext cx="5680075" cy="4605338"/>
          </a:xfrm>
          <a:prstGeom prst="rect">
            <a:avLst/>
          </a:prstGeom>
          <a:noFill/>
          <a:ln>
            <a:noFill/>
          </a:ln>
        </p:spPr>
        <p:txBody>
          <a:bodyPr anchorCtr="0" anchor="t" bIns="49500" lIns="99025" spcFirstLastPara="1" rIns="99025" wrap="square" tIns="49500">
            <a:noAutofit/>
          </a:bodyPr>
          <a:lstStyle/>
          <a:p>
            <a:pPr indent="0" lvl="1" marL="0" rtl="0" algn="l">
              <a:lnSpc>
                <a:spcPct val="100000"/>
              </a:lnSpc>
              <a:spcBef>
                <a:spcPts val="0"/>
              </a:spcBef>
              <a:spcAft>
                <a:spcPts val="0"/>
              </a:spcAft>
              <a:buSzPts val="1400"/>
              <a:buNone/>
            </a:pPr>
            <a:r>
              <a:t/>
            </a:r>
            <a:endParaRPr/>
          </a:p>
          <a:p>
            <a:pPr indent="0" lvl="0" marL="0" rtl="0" algn="l">
              <a:lnSpc>
                <a:spcPct val="100000"/>
              </a:lnSpc>
              <a:spcBef>
                <a:spcPts val="480"/>
              </a:spcBef>
              <a:spcAft>
                <a:spcPts val="0"/>
              </a:spcAft>
              <a:buSzPts val="1400"/>
              <a:buNone/>
            </a:pPr>
            <a:r>
              <a:t/>
            </a:r>
            <a:endParaRPr/>
          </a:p>
        </p:txBody>
      </p:sp>
      <p:sp>
        <p:nvSpPr>
          <p:cNvPr id="501" name="Google Shape;501;p33:notes"/>
          <p:cNvSpPr txBox="1"/>
          <p:nvPr>
            <p:ph idx="12" type="sldNum"/>
          </p:nvPr>
        </p:nvSpPr>
        <p:spPr>
          <a:xfrm>
            <a:off x="4021138" y="9721850"/>
            <a:ext cx="3076575" cy="511175"/>
          </a:xfrm>
          <a:prstGeom prst="rect">
            <a:avLst/>
          </a:prstGeom>
          <a:noFill/>
          <a:ln>
            <a:noFill/>
          </a:ln>
        </p:spPr>
        <p:txBody>
          <a:bodyPr anchorCtr="0" anchor="b" bIns="49500" lIns="99025" spcFirstLastPara="1" rIns="99025" wrap="square" tIns="49500">
            <a:noAutofit/>
          </a:bodyPr>
          <a:lstStyle/>
          <a:p>
            <a:pPr indent="0" lvl="0" marL="0" marR="0" rtl="0" algn="r">
              <a:lnSpc>
                <a:spcPct val="100000"/>
              </a:lnSpc>
              <a:spcBef>
                <a:spcPts val="0"/>
              </a:spcBef>
              <a:spcAft>
                <a:spcPts val="0"/>
              </a:spcAft>
              <a:buSzPts val="1300"/>
              <a:buNone/>
            </a:pPr>
            <a:fld id="{00000000-1234-1234-1234-123412341234}" type="slidenum">
              <a:rPr lang="en-US" sz="1300">
                <a:solidFill>
                  <a:schemeClr val="dk1"/>
                </a:solidFill>
                <a:latin typeface="Calibri"/>
                <a:ea typeface="Calibri"/>
                <a:cs typeface="Calibri"/>
                <a:sym typeface="Calibri"/>
              </a:rPr>
              <a:t>‹#›</a:t>
            </a:fld>
            <a:endParaRPr sz="1300">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1cfb848d8b8_0_46: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4" name="Google Shape;514;g1cfb848d8b8_0_46: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515" name="Google Shape;515;g1cfb848d8b8_0_46: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11eb0ac2203_0_47: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1" name="Google Shape;521;g11eb0ac2203_0_47: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522" name="Google Shape;522;g11eb0ac2203_0_47: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11e2d0aac08_1_43: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537" name="Google Shape;537;g11e2d0aac08_1_43: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0"/>
              </a:spcBef>
              <a:spcAft>
                <a:spcPts val="0"/>
              </a:spcAft>
              <a:buSzPts val="1400"/>
              <a:buNone/>
            </a:pPr>
            <a:r>
              <a:rPr lang="en-US"/>
              <a:t>CCF(dashed),ACF(solid),and their difference (lower panels) for simulated AGN light curves with different cadences (Table 1, Object ID = 13). Top: Ideal 1-day cadence; </a:t>
            </a:r>
            <a:endParaRPr/>
          </a:p>
          <a:p>
            <a:pPr indent="0" lvl="0" marL="0" rtl="0" algn="l">
              <a:lnSpc>
                <a:spcPct val="100000"/>
              </a:lnSpc>
              <a:spcBef>
                <a:spcPts val="480"/>
              </a:spcBef>
              <a:spcAft>
                <a:spcPts val="0"/>
              </a:spcAft>
              <a:buSzPts val="1400"/>
              <a:buNone/>
            </a:pPr>
            <a:r>
              <a:rPr lang="en-US"/>
              <a:t>Middle: the hypothetical variable cadence; and bottom: the “agnddf” LSST OpSim cadence. Second-order spline interpolation and the LOWESS fit (blue solid line) are used together to obtain the difference between the CCF and ACF. True value of the time-lag is </a:t>
            </a:r>
            <a:r>
              <a:rPr i="1" lang="en-US"/>
              <a:t>𝜏</a:t>
            </a:r>
            <a:r>
              <a:rPr lang="en-US"/>
              <a:t>true = 36.9 days, and estimated ones are indicated on each panel in the bottom right </a:t>
            </a:r>
            <a:endParaRPr/>
          </a:p>
        </p:txBody>
      </p:sp>
      <p:sp>
        <p:nvSpPr>
          <p:cNvPr id="538" name="Google Shape;538;g11e2d0aac08_1_43: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11e2d0aac08_0_122: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5" name="Google Shape;555;g11e2d0aac08_0_122: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556" name="Google Shape;556;g11e2d0aac08_0_122: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1eb0ac2203_0_65: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g11eb0ac2203_0_65: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195" name="Google Shape;195;g11eb0ac2203_0_65: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11d7a82658c_0_19: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rPr lang="en-US"/>
              <a:t>Dragana</a:t>
            </a:r>
            <a:endParaRPr/>
          </a:p>
        </p:txBody>
      </p:sp>
      <p:sp>
        <p:nvSpPr>
          <p:cNvPr id="565" name="Google Shape;565;g11d7a82658c_0_19: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f3bbecc747_0_138: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5" name="Google Shape;575;gf3bbecc747_0_138: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576" name="Google Shape;576;gf3bbecc747_0_138: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12047f96d76_1_13: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6" name="Google Shape;586;g12047f96d76_1_13: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587" name="Google Shape;587;g12047f96d76_1_13: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f3bbecc747_0_10: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4" name="Google Shape;594;gf3bbecc747_0_10: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595" name="Google Shape;595;gf3bbecc747_0_10: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11d7a82658c_0_28: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rPr lang="en-US"/>
              <a:t>Dragana</a:t>
            </a:r>
            <a:endParaRPr/>
          </a:p>
        </p:txBody>
      </p:sp>
      <p:sp>
        <p:nvSpPr>
          <p:cNvPr id="606" name="Google Shape;606;g11d7a82658c_0_28: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1eb0ac2203_0_20: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5" name="Google Shape;205;g11eb0ac2203_0_20: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rPr lang="en-US" sz="1150">
                <a:solidFill>
                  <a:srgbClr val="1D1C1D"/>
                </a:solidFill>
                <a:highlight>
                  <a:srgbClr val="F8F8F8"/>
                </a:highlight>
                <a:latin typeface="Arial"/>
                <a:ea typeface="Arial"/>
                <a:cs typeface="Arial"/>
                <a:sym typeface="Arial"/>
              </a:rPr>
              <a:t>grafici pokazuju da je vraijabilnost sothasticna i da podseca na rednoise</a:t>
            </a:r>
            <a:endParaRPr/>
          </a:p>
        </p:txBody>
      </p:sp>
      <p:sp>
        <p:nvSpPr>
          <p:cNvPr id="206" name="Google Shape;206;g11eb0ac2203_0_20: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2047f96d76_1_20: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g12047f96d76_1_20: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224" name="Google Shape;224;g12047f96d76_1_20: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1eb0ac2203_0_11: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3" name="Google Shape;233;g11eb0ac2203_0_11: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t/>
            </a:r>
            <a:endParaRPr/>
          </a:p>
        </p:txBody>
      </p:sp>
      <p:sp>
        <p:nvSpPr>
          <p:cNvPr id="234" name="Google Shape;234;g11eb0ac2203_0_11: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9182079e86_0_393: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9182079e86_0_393:notes"/>
          <p:cNvSpPr txBox="1"/>
          <p:nvPr>
            <p:ph idx="1" type="body"/>
          </p:nvPr>
        </p:nvSpPr>
        <p:spPr>
          <a:xfrm>
            <a:off x="709613" y="4860925"/>
            <a:ext cx="5680200" cy="4605300"/>
          </a:xfrm>
          <a:prstGeom prst="rect">
            <a:avLst/>
          </a:prstGeom>
        </p:spPr>
        <p:txBody>
          <a:bodyPr anchorCtr="0" anchor="t" bIns="49500" lIns="99025" spcFirstLastPara="1" rIns="99025" wrap="square" tIns="49500">
            <a:noAutofit/>
          </a:bodyPr>
          <a:lstStyle/>
          <a:p>
            <a:pPr indent="0" lvl="0" marL="0" rtl="0" algn="l">
              <a:spcBef>
                <a:spcPts val="480"/>
              </a:spcBef>
              <a:spcAft>
                <a:spcPts val="0"/>
              </a:spcAft>
              <a:buNone/>
            </a:pPr>
            <a:r>
              <a:t/>
            </a:r>
            <a:endParaRPr/>
          </a:p>
          <a:p>
            <a:pPr indent="0" lvl="0" marL="0" rtl="0" algn="l">
              <a:spcBef>
                <a:spcPts val="480"/>
              </a:spcBef>
              <a:spcAft>
                <a:spcPts val="0"/>
              </a:spcAft>
              <a:buNone/>
            </a:pPr>
            <a:r>
              <a:t/>
            </a:r>
            <a:endParaRPr/>
          </a:p>
          <a:p>
            <a:pPr indent="0" lvl="0" marL="0" rtl="0" algn="l">
              <a:spcBef>
                <a:spcPts val="480"/>
              </a:spcBef>
              <a:spcAft>
                <a:spcPts val="0"/>
              </a:spcAft>
              <a:buNone/>
            </a:pPr>
            <a:r>
              <a:t/>
            </a:r>
            <a:endParaRPr/>
          </a:p>
          <a:p>
            <a:pPr indent="0" lvl="0" marL="0" rtl="0" algn="l">
              <a:spcBef>
                <a:spcPts val="480"/>
              </a:spcBef>
              <a:spcAft>
                <a:spcPts val="0"/>
              </a:spcAft>
              <a:buNone/>
            </a:pPr>
            <a:r>
              <a:t/>
            </a:r>
            <a:endParaRPr/>
          </a:p>
          <a:p>
            <a:pPr indent="0" lvl="0" marL="0" rtl="0" algn="l">
              <a:spcBef>
                <a:spcPts val="480"/>
              </a:spcBef>
              <a:spcAft>
                <a:spcPts val="0"/>
              </a:spcAft>
              <a:buNone/>
            </a:pPr>
            <a:r>
              <a:t/>
            </a:r>
            <a:endParaRPr/>
          </a:p>
          <a:p>
            <a:pPr indent="0" lvl="0" marL="0" rtl="0" algn="l">
              <a:spcBef>
                <a:spcPts val="480"/>
              </a:spcBef>
              <a:spcAft>
                <a:spcPts val="0"/>
              </a:spcAft>
              <a:buNone/>
            </a:pPr>
            <a:r>
              <a:t/>
            </a:r>
            <a:endParaRPr/>
          </a:p>
          <a:p>
            <a:pPr indent="0" lvl="0" marL="0" rtl="0" algn="l">
              <a:spcBef>
                <a:spcPts val="480"/>
              </a:spcBef>
              <a:spcAft>
                <a:spcPts val="0"/>
              </a:spcAft>
              <a:buNone/>
            </a:pPr>
            <a:r>
              <a:t/>
            </a:r>
            <a:endParaRPr/>
          </a:p>
          <a:p>
            <a:pPr indent="0" lvl="0" marL="0" rtl="0" algn="l">
              <a:spcBef>
                <a:spcPts val="480"/>
              </a:spcBef>
              <a:spcAft>
                <a:spcPts val="0"/>
              </a:spcAft>
              <a:buNone/>
            </a:pPr>
            <a:r>
              <a:t/>
            </a:r>
            <a:endParaRPr/>
          </a:p>
          <a:p>
            <a:pPr indent="0" lvl="0" marL="0" rtl="0" algn="l">
              <a:spcBef>
                <a:spcPts val="480"/>
              </a:spcBef>
              <a:spcAft>
                <a:spcPts val="0"/>
              </a:spcAft>
              <a:buNone/>
            </a:pPr>
            <a:r>
              <a:t/>
            </a:r>
            <a:endParaRPr/>
          </a:p>
          <a:p>
            <a:pPr indent="0" lvl="0" marL="0" rtl="0" algn="l">
              <a:spcBef>
                <a:spcPts val="480"/>
              </a:spcBef>
              <a:spcAft>
                <a:spcPts val="0"/>
              </a:spcAft>
              <a:buNone/>
            </a:pPr>
            <a:r>
              <a:rPr lang="en-US" sz="1150">
                <a:solidFill>
                  <a:srgbClr val="2A2A2A"/>
                </a:solidFill>
                <a:highlight>
                  <a:srgbClr val="FFFFFF"/>
                </a:highlight>
                <a:latin typeface="Merriweather"/>
                <a:ea typeface="Merriweather"/>
                <a:cs typeface="Merriweather"/>
                <a:sym typeface="Merriweather"/>
              </a:rPr>
              <a:t>The other  competing model for oscillatory signal  is a more bursty, quasi-periodic variability model predicted by hydrodynamic simulations of circumbinary accretion discs by Faris et al 2009. In the simulations, significant periodicity in the accretion rates emerges only for q ≳0.1, where the binary torques are large enough to excite eccentricity in the inner cavity and create an overdense lump. The passing BHs interact with the overdense lump, producing periodicity in the accretion rate.</a:t>
            </a:r>
            <a:endParaRPr sz="1150">
              <a:solidFill>
                <a:srgbClr val="2A2A2A"/>
              </a:solidFill>
              <a:highlight>
                <a:srgbClr val="FFFFFF"/>
              </a:highlight>
              <a:latin typeface="Merriweather"/>
              <a:ea typeface="Merriweather"/>
              <a:cs typeface="Merriweather"/>
              <a:sym typeface="Merriweather"/>
            </a:endParaRPr>
          </a:p>
          <a:p>
            <a:pPr indent="0" lvl="0" marL="0" rtl="0" algn="l">
              <a:spcBef>
                <a:spcPts val="480"/>
              </a:spcBef>
              <a:spcAft>
                <a:spcPts val="0"/>
              </a:spcAft>
              <a:buNone/>
            </a:pPr>
            <a:r>
              <a:t/>
            </a:r>
            <a:endParaRPr sz="1150">
              <a:solidFill>
                <a:srgbClr val="2A2A2A"/>
              </a:solidFill>
              <a:highlight>
                <a:srgbClr val="FFFFFF"/>
              </a:highlight>
              <a:latin typeface="Merriweather"/>
              <a:ea typeface="Merriweather"/>
              <a:cs typeface="Merriweather"/>
              <a:sym typeface="Merriweather"/>
            </a:endParaRPr>
          </a:p>
          <a:p>
            <a:pPr indent="0" lvl="0" marL="0" rtl="0" algn="l">
              <a:spcBef>
                <a:spcPts val="480"/>
              </a:spcBef>
              <a:spcAft>
                <a:spcPts val="0"/>
              </a:spcAft>
              <a:buNone/>
            </a:pPr>
            <a:r>
              <a:rPr lang="en-US" u="sng">
                <a:solidFill>
                  <a:schemeClr val="hlink"/>
                </a:solidFill>
                <a:hlinkClick r:id="rId2"/>
              </a:rPr>
              <a:t>https://academic.oup.com/mnras/article/500/3/4025/5920624</a:t>
            </a:r>
            <a:endParaRPr/>
          </a:p>
          <a:p>
            <a:pPr indent="0" lvl="0" marL="0" rtl="0" algn="l">
              <a:spcBef>
                <a:spcPts val="480"/>
              </a:spcBef>
              <a:spcAft>
                <a:spcPts val="0"/>
              </a:spcAft>
              <a:buNone/>
            </a:pPr>
            <a:r>
              <a:rPr lang="en-US"/>
              <a:t>https://iopscience.iop.org/article/10.1088/0004-637X/783/2/134/pdf</a:t>
            </a:r>
            <a:endParaRPr/>
          </a:p>
          <a:p>
            <a:pPr indent="0" lvl="0" marL="0" rtl="0" algn="l">
              <a:spcBef>
                <a:spcPts val="480"/>
              </a:spcBef>
              <a:spcAft>
                <a:spcPts val="0"/>
              </a:spcAft>
              <a:buNone/>
            </a:pPr>
            <a:r>
              <a:rPr lang="en-US" sz="1150">
                <a:solidFill>
                  <a:srgbClr val="2A2A2A"/>
                </a:solidFill>
                <a:highlight>
                  <a:srgbClr val="FFFFFF"/>
                </a:highlight>
                <a:latin typeface="Merriweather"/>
                <a:ea typeface="Merriweather"/>
                <a:cs typeface="Merriweather"/>
                <a:sym typeface="Merriweather"/>
              </a:rPr>
              <a:t>Thus the power spectrum decreases for variations shorter than </a:t>
            </a:r>
            <a:r>
              <a:rPr i="1" lang="en-US" sz="1150">
                <a:solidFill>
                  <a:srgbClr val="2A2A2A"/>
                </a:solidFill>
                <a:highlight>
                  <a:srgbClr val="FFFFFF"/>
                </a:highlight>
                <a:latin typeface="Merriweather"/>
                <a:ea typeface="Merriweather"/>
                <a:cs typeface="Merriweather"/>
                <a:sym typeface="Merriweather"/>
              </a:rPr>
              <a:t>τ</a:t>
            </a:r>
            <a:r>
              <a:rPr baseline="-25000" lang="en-US" sz="1100">
                <a:solidFill>
                  <a:srgbClr val="2A2A2A"/>
                </a:solidFill>
                <a:highlight>
                  <a:srgbClr val="FFFFFF"/>
                </a:highlight>
                <a:latin typeface="Merriweather"/>
                <a:ea typeface="Merriweather"/>
                <a:cs typeface="Merriweather"/>
                <a:sym typeface="Merriweather"/>
              </a:rPr>
              <a:t>DRW</a:t>
            </a:r>
            <a:r>
              <a:rPr lang="en-US" sz="1150">
                <a:solidFill>
                  <a:srgbClr val="2A2A2A"/>
                </a:solidFill>
                <a:highlight>
                  <a:srgbClr val="FFFFFF"/>
                </a:highlight>
                <a:latin typeface="Merriweather"/>
                <a:ea typeface="Merriweather"/>
                <a:cs typeface="Merriweather"/>
                <a:sym typeface="Merriweather"/>
              </a:rPr>
              <a:t> (i.e. ‘red’ at higher variation-frequencies), but approaches a constant value for longer time-scales (i.e. ‘white’ at lower frequencies). In this context, the most important feature of red-noise spectra is their natural tendency to produce coherent excursions from the mean at longer time-scales. These excursions can easily resemble order unity cycles of sinusoidal variations (like Doppler boosting) or one-off peaks (like lensing flares). In red-noise regimes of parameter space, multiple complete cycles, repeated flares, or external constraints are often needed to confirm signals.Kelly et al </a:t>
            </a:r>
            <a:r>
              <a:rPr lang="en-US" sz="1200">
                <a:solidFill>
                  <a:srgbClr val="333333"/>
                </a:solidFill>
                <a:latin typeface="Roboto"/>
                <a:ea typeface="Roboto"/>
                <a:cs typeface="Roboto"/>
                <a:sym typeface="Roboto"/>
              </a:rPr>
              <a:t>directly model the quasar optical light curves as a stochastic process, in contrast to previous work based on more traditional Fourier (i.e., spectral) techniques. Our method allows us to describe quasar light curves with three free parameters: a characteristic timescale, amplitude of short-timescale variability, and the mean value of the light curve.</a:t>
            </a:r>
            <a:endParaRPr sz="1200">
              <a:solidFill>
                <a:srgbClr val="333333"/>
              </a:solidFill>
              <a:latin typeface="Roboto"/>
              <a:ea typeface="Roboto"/>
              <a:cs typeface="Roboto"/>
              <a:sym typeface="Roboto"/>
            </a:endParaRPr>
          </a:p>
          <a:p>
            <a:pPr indent="0" lvl="0" marL="0" rtl="0" algn="l">
              <a:spcBef>
                <a:spcPts val="480"/>
              </a:spcBef>
              <a:spcAft>
                <a:spcPts val="0"/>
              </a:spcAft>
              <a:buNone/>
            </a:pPr>
            <a:r>
              <a:rPr lang="en-US" sz="1200">
                <a:solidFill>
                  <a:srgbClr val="333333"/>
                </a:solidFill>
                <a:latin typeface="Roboto"/>
                <a:ea typeface="Roboto"/>
                <a:cs typeface="Roboto"/>
                <a:sym typeface="Roboto"/>
              </a:rPr>
              <a:t> It is tempting to associate τ with a characteristic timescale, such as the time required for diffusion to smooth out local accretion rate perturbations, and σ to represent the variability resulting from local random deviations in the accretion disk structure, such as caused by turbulence and other random MHD effects.</a:t>
            </a:r>
            <a:endParaRPr sz="1200">
              <a:solidFill>
                <a:srgbClr val="333333"/>
              </a:solidFill>
              <a:latin typeface="Roboto"/>
              <a:ea typeface="Roboto"/>
              <a:cs typeface="Roboto"/>
              <a:sym typeface="Roboto"/>
            </a:endParaRPr>
          </a:p>
          <a:p>
            <a:pPr indent="0" lvl="0" marL="0" rtl="0" algn="l">
              <a:spcBef>
                <a:spcPts val="480"/>
              </a:spcBef>
              <a:spcAft>
                <a:spcPts val="0"/>
              </a:spcAft>
              <a:buNone/>
            </a:pPr>
            <a:r>
              <a:t/>
            </a:r>
            <a:endParaRPr sz="1200">
              <a:solidFill>
                <a:srgbClr val="333333"/>
              </a:solidFill>
              <a:latin typeface="Roboto"/>
              <a:ea typeface="Roboto"/>
              <a:cs typeface="Roboto"/>
              <a:sym typeface="Roboto"/>
            </a:endParaRPr>
          </a:p>
          <a:p>
            <a:pPr indent="0" lvl="0" marL="0" rtl="0" algn="l">
              <a:spcBef>
                <a:spcPts val="480"/>
              </a:spcBef>
              <a:spcAft>
                <a:spcPts val="0"/>
              </a:spcAft>
              <a:buNone/>
            </a:pPr>
            <a:r>
              <a:t/>
            </a:r>
            <a:endParaRPr sz="1200">
              <a:solidFill>
                <a:srgbClr val="333333"/>
              </a:solidFill>
              <a:latin typeface="Roboto"/>
              <a:ea typeface="Roboto"/>
              <a:cs typeface="Roboto"/>
              <a:sym typeface="Roboto"/>
            </a:endParaRPr>
          </a:p>
          <a:p>
            <a:pPr indent="0" lvl="0" marL="0" rtl="0" algn="l">
              <a:spcBef>
                <a:spcPts val="480"/>
              </a:spcBef>
              <a:spcAft>
                <a:spcPts val="0"/>
              </a:spcAft>
              <a:buNone/>
            </a:pPr>
            <a:r>
              <a:rPr lang="en-US" sz="1200">
                <a:solidFill>
                  <a:srgbClr val="333333"/>
                </a:solidFill>
                <a:latin typeface="Roboto"/>
                <a:ea typeface="Roboto"/>
                <a:cs typeface="Roboto"/>
                <a:sym typeface="Roboto"/>
              </a:rPr>
              <a:t>The increased amount of variation on long timescales with increasing τ is apparent. In addition, because tlc is shorter than the time sampling, the first simulated light curve is only sampling frequencies on the flat part of the power spectrum, giving it the appearance of white noise. In contrast, the two simulated light curves with the longest timescales are sampled on the 1/f2 part of the power spectrum, giving them more of a "red noise" appearance.</a:t>
            </a:r>
            <a:endParaRPr sz="1200">
              <a:solidFill>
                <a:srgbClr val="333333"/>
              </a:solidFill>
              <a:latin typeface="Roboto"/>
              <a:ea typeface="Roboto"/>
              <a:cs typeface="Roboto"/>
              <a:sym typeface="Roboto"/>
            </a:endParaRPr>
          </a:p>
        </p:txBody>
      </p:sp>
      <p:sp>
        <p:nvSpPr>
          <p:cNvPr id="245" name="Google Shape;245;g29182079e86_0_393:notes"/>
          <p:cNvSpPr txBox="1"/>
          <p:nvPr>
            <p:ph idx="12" type="sldNum"/>
          </p:nvPr>
        </p:nvSpPr>
        <p:spPr>
          <a:xfrm>
            <a:off x="4021138" y="9721850"/>
            <a:ext cx="3076500" cy="5112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9182079e86_0_162: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9182079e86_0_162:notes"/>
          <p:cNvSpPr txBox="1"/>
          <p:nvPr>
            <p:ph idx="1" type="body"/>
          </p:nvPr>
        </p:nvSpPr>
        <p:spPr>
          <a:xfrm>
            <a:off x="709613" y="4860925"/>
            <a:ext cx="5680200" cy="4605300"/>
          </a:xfrm>
          <a:prstGeom prst="rect">
            <a:avLst/>
          </a:prstGeom>
        </p:spPr>
        <p:txBody>
          <a:bodyPr anchorCtr="0" anchor="t" bIns="49500" lIns="99025" spcFirstLastPara="1" rIns="99025" wrap="square" tIns="49500">
            <a:noAutofit/>
          </a:bodyPr>
          <a:lstStyle/>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periodic variability may be imprinted by the orbital</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motion of a sub-pc separation SMBHB via time variable accretion (e.g., Artymowicz &amp; Lubow 1994; Hayasaki et al. 2007; MacFadyen &amp; Milosavljevic´ 2008; Cuadra et al. 2009; Shi et al. 2012;</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D’Orazio et al. 2013; Farris et al. 2014; D’Orazio et al. 2015a; Shi</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&amp; Krolik 2015; Muñoz &amp; Lai 2016; Bowen et al. 2019), or by the</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relativistic Doppler boost (D’Orazio et al. 2015b). It has also been</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suggested that binary self-lensing, which would occur if the accretion flow from one black hole was gravitationally lensed by its</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partner, could serve as a signature of SMBHBs (D’Orazio &amp; Di</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Stefano 2018, hereafter D18)</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9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In addition to a steady mean flux F0, we consider four components in our light curve model: the Doppler boost, gravitational microlensing, stochastic noise described by the damped random walk</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(DRW) model, and photometric noise,</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9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 Relativistic Doppler boosting will likely dominate the photometric variability for unequal mass-binaries and for orbits that are relatively close to edgeon (𝑖 = 90◦),  (D’Orazio et al. 2016); In addition to Doppler boost variability, in</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unequal mass binaries with orbits close to edge-on, periodic selflensing flares may also be observed (D’Orazio &amp; Di Stefano 2018;</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Hu et al. 2020).</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400">
                <a:latin typeface="Arial"/>
                <a:ea typeface="Arial"/>
                <a:cs typeface="Arial"/>
                <a:sym typeface="Arial"/>
              </a:rPr>
              <a:t>As for periodic accretion</a:t>
            </a:r>
            <a:endParaRPr sz="14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a:latin typeface="Arial"/>
                <a:ea typeface="Arial"/>
                <a:cs typeface="Arial"/>
                <a:sym typeface="Arial"/>
              </a:rPr>
              <a:t>The binary perturbs the circumbinary disk leading to periodic leakage of gas into the cavity (MacFadyen &amp; Milosavljević 2008; D’Orazio et al. 2013), which may be translated to periodic brightness fluctuations of the binary. Periodic variations may be observed at the orbital period of the binary or at a few times the orbital period of the binary, depending on the binary’s mass ratio (D’Orazio et al. 2013; Farris et al. 2014; Noble et al. 2021), and the eccentricity (Miranda et al. 2017) discussed below. The periodicity coincides with the orbital period for unequal-mass binaries, whereas for relatively equal-mass binaries, the dominant periodic component is expected at a several (∼ 5 − 8) times the orbital period (D’Orazio et al. 2013; Farris et al. 2014; Miranda et al. 2017). This timescale corresponds to the orbital period of a hotspot (over-density) formed at the edge of the circumbinary disk (Shi et al. 2012; Farris et al. 2014). The exact mass-ratio where the transition occurs is still uncertain and depends on the simulation setup (D’Orazio et al. 2013; Farris et al. 2014; Muñoz et al. 2020). </a:t>
            </a:r>
            <a:endParaRPr>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a:latin typeface="Arial"/>
                <a:ea typeface="Arial"/>
                <a:cs typeface="Arial"/>
                <a:sym typeface="Arial"/>
              </a:rPr>
              <a:t>Beyond periodic accretion, relativistic Doppler boosting can also produce periodic photometric variability (D’Orazio et al. 2015b; Tang et al. 2018). For compact, milli-parsec binaries, the SMBHs (and thus the mini-disks around them) move at a fraction of the speed of light, and effects of special relativity are inevitable. For instance, the secondary mini-disk – which is typically more luminous and the one moving faster – will appear brighter when it is moving towards the observer and dimmer when it is moving away. Relativistic Doppler boosting will likely dominate the photometric variability for unequal mass-binaries and for orbits that are relatively close to edgeon (𝑖 = 90◦ ). Doppler boosting can produce significant periodicity, even if the rest-frame luminosity of the mini-disks is constant, which</a:t>
            </a:r>
            <a:endParaRPr>
              <a:latin typeface="Arial"/>
              <a:ea typeface="Arial"/>
              <a:cs typeface="Arial"/>
              <a:sym typeface="Arial"/>
            </a:endParaRPr>
          </a:p>
          <a:p>
            <a:pPr indent="0" lvl="0" marL="0" rtl="0" algn="l">
              <a:spcBef>
                <a:spcPts val="480"/>
              </a:spcBef>
              <a:spcAft>
                <a:spcPts val="0"/>
              </a:spcAft>
              <a:buNone/>
            </a:pPr>
            <a:r>
              <a:t/>
            </a:r>
            <a:endParaRPr sz="1400"/>
          </a:p>
        </p:txBody>
      </p:sp>
      <p:sp>
        <p:nvSpPr>
          <p:cNvPr id="279" name="Google Shape;279;g29182079e86_0_162:notes"/>
          <p:cNvSpPr txBox="1"/>
          <p:nvPr>
            <p:ph idx="12" type="sldNum"/>
          </p:nvPr>
        </p:nvSpPr>
        <p:spPr>
          <a:xfrm>
            <a:off x="4021138" y="9721850"/>
            <a:ext cx="3076500" cy="5112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f3bbecc747_0_49:notes"/>
          <p:cNvSpPr/>
          <p:nvPr>
            <p:ph idx="2" type="sldImg"/>
          </p:nvPr>
        </p:nvSpPr>
        <p:spPr>
          <a:xfrm>
            <a:off x="141288" y="768350"/>
            <a:ext cx="6816600" cy="3837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5" name="Google Shape;315;gf3bbecc747_0_49:notes"/>
          <p:cNvSpPr txBox="1"/>
          <p:nvPr>
            <p:ph idx="1" type="body"/>
          </p:nvPr>
        </p:nvSpPr>
        <p:spPr>
          <a:xfrm>
            <a:off x="709613" y="4860925"/>
            <a:ext cx="5680200" cy="4605300"/>
          </a:xfrm>
          <a:prstGeom prst="rect">
            <a:avLst/>
          </a:prstGeom>
          <a:noFill/>
          <a:ln>
            <a:noFill/>
          </a:ln>
        </p:spPr>
        <p:txBody>
          <a:bodyPr anchorCtr="0" anchor="t" bIns="49500" lIns="99025" spcFirstLastPara="1" rIns="99025" wrap="square" tIns="49500">
            <a:noAutofit/>
          </a:bodyPr>
          <a:lstStyle/>
          <a:p>
            <a:pPr indent="0" lvl="0" marL="0" rtl="0" algn="l">
              <a:lnSpc>
                <a:spcPct val="100000"/>
              </a:lnSpc>
              <a:spcBef>
                <a:spcPts val="480"/>
              </a:spcBef>
              <a:spcAft>
                <a:spcPts val="0"/>
              </a:spcAft>
              <a:buSzPts val="1400"/>
              <a:buNone/>
            </a:pPr>
            <a:r>
              <a:rPr lang="en-US"/>
              <a:t>Andjelka</a:t>
            </a:r>
            <a:endParaRPr/>
          </a:p>
        </p:txBody>
      </p:sp>
      <p:sp>
        <p:nvSpPr>
          <p:cNvPr id="316" name="Google Shape;316;gf3bbecc747_0_49:notes"/>
          <p:cNvSpPr txBox="1"/>
          <p:nvPr>
            <p:ph idx="12" type="sldNum"/>
          </p:nvPr>
        </p:nvSpPr>
        <p:spPr>
          <a:xfrm>
            <a:off x="4021138" y="9721850"/>
            <a:ext cx="3076500" cy="511200"/>
          </a:xfrm>
          <a:prstGeom prst="rect">
            <a:avLst/>
          </a:prstGeom>
          <a:noFill/>
          <a:ln>
            <a:noFill/>
          </a:ln>
        </p:spPr>
        <p:txBody>
          <a:bodyPr anchorCtr="0" anchor="b" bIns="49500" lIns="99025" spcFirstLastPara="1" rIns="99025" wrap="square" tIns="495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1.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titolo" type="title">
  <p:cSld name="TITLE">
    <p:spTree>
      <p:nvGrpSpPr>
        <p:cNvPr id="14" name="Shape 14"/>
        <p:cNvGrpSpPr/>
        <p:nvPr/>
      </p:nvGrpSpPr>
      <p:grpSpPr>
        <a:xfrm>
          <a:off x="0" y="0"/>
          <a:ext cx="0" cy="0"/>
          <a:chOff x="0" y="0"/>
          <a:chExt cx="0" cy="0"/>
        </a:xfrm>
      </p:grpSpPr>
      <p:sp>
        <p:nvSpPr>
          <p:cNvPr id="15" name="Google Shape;15;p36"/>
          <p:cNvSpPr txBox="1"/>
          <p:nvPr>
            <p:ph type="ctrTitle"/>
          </p:nvPr>
        </p:nvSpPr>
        <p:spPr>
          <a:xfrm>
            <a:off x="914163" y="2130428"/>
            <a:ext cx="10360501" cy="1470025"/>
          </a:xfrm>
          <a:prstGeom prst="rect">
            <a:avLst/>
          </a:prstGeom>
          <a:noFill/>
          <a:ln>
            <a:noFill/>
          </a:ln>
        </p:spPr>
        <p:txBody>
          <a:bodyPr anchorCtr="0" anchor="ctr" bIns="61475" lIns="122950" spcFirstLastPara="1" rIns="122950" wrap="square" tIns="6147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 name="Google Shape;16;p36"/>
          <p:cNvSpPr txBox="1"/>
          <p:nvPr>
            <p:ph idx="1" type="subTitle"/>
          </p:nvPr>
        </p:nvSpPr>
        <p:spPr>
          <a:xfrm>
            <a:off x="1828324" y="3886200"/>
            <a:ext cx="8532178" cy="1752600"/>
          </a:xfrm>
          <a:prstGeom prst="rect">
            <a:avLst/>
          </a:prstGeom>
          <a:noFill/>
          <a:ln>
            <a:noFill/>
          </a:ln>
        </p:spPr>
        <p:txBody>
          <a:bodyPr anchorCtr="0" anchor="t" bIns="61475" lIns="122950" spcFirstLastPara="1" rIns="122950" wrap="square" tIns="61475">
            <a:noAutofit/>
          </a:bodyPr>
          <a:lstStyle>
            <a:lvl1pPr lvl="0" algn="ctr">
              <a:lnSpc>
                <a:spcPct val="100000"/>
              </a:lnSpc>
              <a:spcBef>
                <a:spcPts val="760"/>
              </a:spcBef>
              <a:spcAft>
                <a:spcPts val="0"/>
              </a:spcAft>
              <a:buClr>
                <a:srgbClr val="888888"/>
              </a:buClr>
              <a:buSzPts val="3800"/>
              <a:buNone/>
              <a:defRPr>
                <a:solidFill>
                  <a:srgbClr val="888888"/>
                </a:solidFill>
              </a:defRPr>
            </a:lvl1pPr>
            <a:lvl2pPr lvl="1" algn="ctr">
              <a:lnSpc>
                <a:spcPct val="100000"/>
              </a:lnSpc>
              <a:spcBef>
                <a:spcPts val="640"/>
              </a:spcBef>
              <a:spcAft>
                <a:spcPts val="0"/>
              </a:spcAft>
              <a:buClr>
                <a:srgbClr val="888888"/>
              </a:buClr>
              <a:buSzPts val="3200"/>
              <a:buNone/>
              <a:defRPr>
                <a:solidFill>
                  <a:srgbClr val="888888"/>
                </a:solidFill>
              </a:defRPr>
            </a:lvl2pPr>
            <a:lvl3pPr lvl="2" algn="ctr">
              <a:lnSpc>
                <a:spcPct val="100000"/>
              </a:lnSpc>
              <a:spcBef>
                <a:spcPts val="540"/>
              </a:spcBef>
              <a:spcAft>
                <a:spcPts val="0"/>
              </a:spcAft>
              <a:buClr>
                <a:srgbClr val="888888"/>
              </a:buClr>
              <a:buSzPts val="2700"/>
              <a:buNone/>
              <a:defRPr>
                <a:solidFill>
                  <a:srgbClr val="888888"/>
                </a:solidFill>
              </a:defRPr>
            </a:lvl3pPr>
            <a:lvl4pPr lvl="3" algn="ctr">
              <a:lnSpc>
                <a:spcPct val="100000"/>
              </a:lnSpc>
              <a:spcBef>
                <a:spcPts val="360"/>
              </a:spcBef>
              <a:spcAft>
                <a:spcPts val="0"/>
              </a:spcAft>
              <a:buClr>
                <a:srgbClr val="888888"/>
              </a:buClr>
              <a:buSzPts val="1800"/>
              <a:buNone/>
              <a:defRPr>
                <a:solidFill>
                  <a:srgbClr val="888888"/>
                </a:solidFill>
              </a:defRPr>
            </a:lvl4pPr>
            <a:lvl5pPr lvl="4" algn="ctr">
              <a:lnSpc>
                <a:spcPct val="100000"/>
              </a:lnSpc>
              <a:spcBef>
                <a:spcPts val="360"/>
              </a:spcBef>
              <a:spcAft>
                <a:spcPts val="0"/>
              </a:spcAft>
              <a:buClr>
                <a:srgbClr val="888888"/>
              </a:buClr>
              <a:buSzPts val="1800"/>
              <a:buNone/>
              <a:defRPr>
                <a:solidFill>
                  <a:srgbClr val="888888"/>
                </a:solidFill>
              </a:defRPr>
            </a:lvl5pPr>
            <a:lvl6pPr lvl="5" algn="ctr">
              <a:lnSpc>
                <a:spcPct val="100000"/>
              </a:lnSpc>
              <a:spcBef>
                <a:spcPts val="540"/>
              </a:spcBef>
              <a:spcAft>
                <a:spcPts val="0"/>
              </a:spcAft>
              <a:buClr>
                <a:srgbClr val="888888"/>
              </a:buClr>
              <a:buSzPts val="2700"/>
              <a:buNone/>
              <a:defRPr>
                <a:solidFill>
                  <a:srgbClr val="888888"/>
                </a:solidFill>
              </a:defRPr>
            </a:lvl6pPr>
            <a:lvl7pPr lvl="6" algn="ctr">
              <a:lnSpc>
                <a:spcPct val="100000"/>
              </a:lnSpc>
              <a:spcBef>
                <a:spcPts val="540"/>
              </a:spcBef>
              <a:spcAft>
                <a:spcPts val="0"/>
              </a:spcAft>
              <a:buClr>
                <a:srgbClr val="888888"/>
              </a:buClr>
              <a:buSzPts val="2700"/>
              <a:buNone/>
              <a:defRPr>
                <a:solidFill>
                  <a:srgbClr val="888888"/>
                </a:solidFill>
              </a:defRPr>
            </a:lvl7pPr>
            <a:lvl8pPr lvl="7" algn="ctr">
              <a:lnSpc>
                <a:spcPct val="100000"/>
              </a:lnSpc>
              <a:spcBef>
                <a:spcPts val="540"/>
              </a:spcBef>
              <a:spcAft>
                <a:spcPts val="0"/>
              </a:spcAft>
              <a:buClr>
                <a:srgbClr val="888888"/>
              </a:buClr>
              <a:buSzPts val="2700"/>
              <a:buNone/>
              <a:defRPr>
                <a:solidFill>
                  <a:srgbClr val="888888"/>
                </a:solidFill>
              </a:defRPr>
            </a:lvl8pPr>
            <a:lvl9pPr lvl="8" algn="ctr">
              <a:lnSpc>
                <a:spcPct val="100000"/>
              </a:lnSpc>
              <a:spcBef>
                <a:spcPts val="540"/>
              </a:spcBef>
              <a:spcAft>
                <a:spcPts val="0"/>
              </a:spcAft>
              <a:buClr>
                <a:srgbClr val="888888"/>
              </a:buClr>
              <a:buSzPts val="2700"/>
              <a:buNone/>
              <a:defRPr>
                <a:solidFill>
                  <a:srgbClr val="888888"/>
                </a:solidFill>
              </a:defRPr>
            </a:lvl9pPr>
          </a:lstStyle>
          <a:p/>
        </p:txBody>
      </p:sp>
      <p:sp>
        <p:nvSpPr>
          <p:cNvPr id="17" name="Google Shape;17;p36"/>
          <p:cNvSpPr txBox="1"/>
          <p:nvPr>
            <p:ph idx="10" type="dt"/>
          </p:nvPr>
        </p:nvSpPr>
        <p:spPr>
          <a:xfrm>
            <a:off x="609600" y="6356350"/>
            <a:ext cx="2843213" cy="366713"/>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8" name="Google Shape;18;p36"/>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6"/>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magine con didascalia" type="picTx">
  <p:cSld name="PICTURE_WITH_CAPTION_TEXT">
    <p:spTree>
      <p:nvGrpSpPr>
        <p:cNvPr id="71" name="Shape 71"/>
        <p:cNvGrpSpPr/>
        <p:nvPr/>
      </p:nvGrpSpPr>
      <p:grpSpPr>
        <a:xfrm>
          <a:off x="0" y="0"/>
          <a:ext cx="0" cy="0"/>
          <a:chOff x="0" y="0"/>
          <a:chExt cx="0" cy="0"/>
        </a:xfrm>
      </p:grpSpPr>
      <p:sp>
        <p:nvSpPr>
          <p:cNvPr id="72" name="Google Shape;72;p45"/>
          <p:cNvSpPr txBox="1"/>
          <p:nvPr>
            <p:ph type="title"/>
          </p:nvPr>
        </p:nvSpPr>
        <p:spPr>
          <a:xfrm>
            <a:off x="2389096" y="4800602"/>
            <a:ext cx="7313295" cy="566738"/>
          </a:xfrm>
          <a:prstGeom prst="rect">
            <a:avLst/>
          </a:prstGeom>
          <a:noFill/>
          <a:ln>
            <a:noFill/>
          </a:ln>
        </p:spPr>
        <p:txBody>
          <a:bodyPr anchorCtr="0" anchor="b" bIns="61475" lIns="122950" spcFirstLastPara="1" rIns="122950" wrap="square" tIns="61475">
            <a:noAutofit/>
          </a:bodyPr>
          <a:lstStyle>
            <a:lvl1pPr lvl="0" algn="l">
              <a:lnSpc>
                <a:spcPct val="100000"/>
              </a:lnSpc>
              <a:spcBef>
                <a:spcPts val="0"/>
              </a:spcBef>
              <a:spcAft>
                <a:spcPts val="0"/>
              </a:spcAft>
              <a:buSzPts val="1400"/>
              <a:buNone/>
              <a:defRPr b="1" sz="27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3" name="Google Shape;73;p45"/>
          <p:cNvSpPr/>
          <p:nvPr>
            <p:ph idx="2" type="pic"/>
          </p:nvPr>
        </p:nvSpPr>
        <p:spPr>
          <a:xfrm>
            <a:off x="2389096" y="612775"/>
            <a:ext cx="7313295" cy="4114800"/>
          </a:xfrm>
          <a:prstGeom prst="rect">
            <a:avLst/>
          </a:prstGeom>
          <a:noFill/>
          <a:ln>
            <a:noFill/>
          </a:ln>
        </p:spPr>
      </p:sp>
      <p:sp>
        <p:nvSpPr>
          <p:cNvPr id="74" name="Google Shape;74;p45"/>
          <p:cNvSpPr txBox="1"/>
          <p:nvPr>
            <p:ph idx="1" type="body"/>
          </p:nvPr>
        </p:nvSpPr>
        <p:spPr>
          <a:xfrm>
            <a:off x="2389096" y="5367340"/>
            <a:ext cx="7313295" cy="804863"/>
          </a:xfrm>
          <a:prstGeom prst="rect">
            <a:avLst/>
          </a:prstGeom>
          <a:noFill/>
          <a:ln>
            <a:noFill/>
          </a:ln>
        </p:spPr>
        <p:txBody>
          <a:bodyPr anchorCtr="0" anchor="t" bIns="61475" lIns="122950" spcFirstLastPara="1" rIns="122950" wrap="square" tIns="61475">
            <a:noAutofit/>
          </a:bodyPr>
          <a:lstStyle>
            <a:lvl1pPr indent="-228600" lvl="0" marL="457200" algn="l">
              <a:lnSpc>
                <a:spcPct val="100000"/>
              </a:lnSpc>
              <a:spcBef>
                <a:spcPts val="380"/>
              </a:spcBef>
              <a:spcAft>
                <a:spcPts val="0"/>
              </a:spcAft>
              <a:buClr>
                <a:schemeClr val="dk1"/>
              </a:buClr>
              <a:buSzPts val="1900"/>
              <a:buNone/>
              <a:defRPr sz="1900"/>
            </a:lvl1pPr>
            <a:lvl2pPr indent="-228600" lvl="1" marL="914400" algn="l">
              <a:lnSpc>
                <a:spcPct val="100000"/>
              </a:lnSpc>
              <a:spcBef>
                <a:spcPts val="320"/>
              </a:spcBef>
              <a:spcAft>
                <a:spcPts val="0"/>
              </a:spcAft>
              <a:buClr>
                <a:schemeClr val="dk1"/>
              </a:buClr>
              <a:buSzPts val="1600"/>
              <a:buNone/>
              <a:defRPr sz="1600"/>
            </a:lvl2pPr>
            <a:lvl3pPr indent="-228600" lvl="2" marL="1371600" algn="l">
              <a:lnSpc>
                <a:spcPct val="100000"/>
              </a:lnSpc>
              <a:spcBef>
                <a:spcPts val="260"/>
              </a:spcBef>
              <a:spcAft>
                <a:spcPts val="0"/>
              </a:spcAft>
              <a:buClr>
                <a:schemeClr val="dk1"/>
              </a:buClr>
              <a:buSzPts val="1300"/>
              <a:buNone/>
              <a:defRPr sz="1300"/>
            </a:lvl3pPr>
            <a:lvl4pPr indent="-228600" lvl="3" marL="1828800" algn="l">
              <a:lnSpc>
                <a:spcPct val="100000"/>
              </a:lnSpc>
              <a:spcBef>
                <a:spcPts val="240"/>
              </a:spcBef>
              <a:spcAft>
                <a:spcPts val="0"/>
              </a:spcAft>
              <a:buClr>
                <a:schemeClr val="dk1"/>
              </a:buClr>
              <a:buSzPts val="1200"/>
              <a:buNone/>
              <a:defRPr sz="1200"/>
            </a:lvl4pPr>
            <a:lvl5pPr indent="-228600" lvl="4" marL="2286000" algn="l">
              <a:lnSpc>
                <a:spcPct val="100000"/>
              </a:lnSpc>
              <a:spcBef>
                <a:spcPts val="240"/>
              </a:spcBef>
              <a:spcAft>
                <a:spcPts val="0"/>
              </a:spcAft>
              <a:buClr>
                <a:schemeClr val="dk1"/>
              </a:buClr>
              <a:buSzPts val="1200"/>
              <a:buNone/>
              <a:defRPr sz="1200"/>
            </a:lvl5pPr>
            <a:lvl6pPr indent="-228600" lvl="5" marL="2743200" algn="l">
              <a:lnSpc>
                <a:spcPct val="100000"/>
              </a:lnSpc>
              <a:spcBef>
                <a:spcPts val="240"/>
              </a:spcBef>
              <a:spcAft>
                <a:spcPts val="0"/>
              </a:spcAft>
              <a:buClr>
                <a:schemeClr val="dk1"/>
              </a:buClr>
              <a:buSzPts val="1200"/>
              <a:buNone/>
              <a:defRPr sz="1200"/>
            </a:lvl6pPr>
            <a:lvl7pPr indent="-228600" lvl="6" marL="3200400" algn="l">
              <a:lnSpc>
                <a:spcPct val="100000"/>
              </a:lnSpc>
              <a:spcBef>
                <a:spcPts val="240"/>
              </a:spcBef>
              <a:spcAft>
                <a:spcPts val="0"/>
              </a:spcAft>
              <a:buClr>
                <a:schemeClr val="dk1"/>
              </a:buClr>
              <a:buSzPts val="1200"/>
              <a:buNone/>
              <a:defRPr sz="1200"/>
            </a:lvl7pPr>
            <a:lvl8pPr indent="-228600" lvl="7" marL="3657600" algn="l">
              <a:lnSpc>
                <a:spcPct val="100000"/>
              </a:lnSpc>
              <a:spcBef>
                <a:spcPts val="240"/>
              </a:spcBef>
              <a:spcAft>
                <a:spcPts val="0"/>
              </a:spcAft>
              <a:buClr>
                <a:schemeClr val="dk1"/>
              </a:buClr>
              <a:buSzPts val="1200"/>
              <a:buNone/>
              <a:defRPr sz="1200"/>
            </a:lvl8pPr>
            <a:lvl9pPr indent="-228600" lvl="8" marL="4114800" algn="l">
              <a:lnSpc>
                <a:spcPct val="100000"/>
              </a:lnSpc>
              <a:spcBef>
                <a:spcPts val="240"/>
              </a:spcBef>
              <a:spcAft>
                <a:spcPts val="0"/>
              </a:spcAft>
              <a:buClr>
                <a:schemeClr val="dk1"/>
              </a:buClr>
              <a:buSzPts val="1200"/>
              <a:buNone/>
              <a:defRPr sz="1200"/>
            </a:lvl9pPr>
          </a:lstStyle>
          <a:p/>
        </p:txBody>
      </p:sp>
      <p:sp>
        <p:nvSpPr>
          <p:cNvPr id="75" name="Google Shape;75;p45"/>
          <p:cNvSpPr txBox="1"/>
          <p:nvPr>
            <p:ph idx="10" type="dt"/>
          </p:nvPr>
        </p:nvSpPr>
        <p:spPr>
          <a:xfrm>
            <a:off x="609600" y="6356350"/>
            <a:ext cx="2843213" cy="366713"/>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76" name="Google Shape;76;p45"/>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45"/>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esto verticale" type="vertTx">
  <p:cSld name="VERTICAL_TEXT">
    <p:spTree>
      <p:nvGrpSpPr>
        <p:cNvPr id="78" name="Shape 78"/>
        <p:cNvGrpSpPr/>
        <p:nvPr/>
      </p:nvGrpSpPr>
      <p:grpSpPr>
        <a:xfrm>
          <a:off x="0" y="0"/>
          <a:ext cx="0" cy="0"/>
          <a:chOff x="0" y="0"/>
          <a:chExt cx="0" cy="0"/>
        </a:xfrm>
      </p:grpSpPr>
      <p:sp>
        <p:nvSpPr>
          <p:cNvPr id="79" name="Google Shape;79;p46"/>
          <p:cNvSpPr txBox="1"/>
          <p:nvPr>
            <p:ph type="title"/>
          </p:nvPr>
        </p:nvSpPr>
        <p:spPr>
          <a:xfrm>
            <a:off x="609600" y="274638"/>
            <a:ext cx="10969625" cy="715962"/>
          </a:xfrm>
          <a:prstGeom prst="rect">
            <a:avLst/>
          </a:prstGeom>
          <a:noFill/>
          <a:ln>
            <a:noFill/>
          </a:ln>
        </p:spPr>
        <p:txBody>
          <a:bodyPr anchorCtr="0" anchor="ctr" bIns="61475" lIns="122950" spcFirstLastPara="1" rIns="122950" wrap="square" tIns="6147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 name="Google Shape;80;p46"/>
          <p:cNvSpPr txBox="1"/>
          <p:nvPr>
            <p:ph idx="1" type="body"/>
          </p:nvPr>
        </p:nvSpPr>
        <p:spPr>
          <a:xfrm rot="5400000">
            <a:off x="3617913" y="-1636712"/>
            <a:ext cx="4953000" cy="10969625"/>
          </a:xfrm>
          <a:prstGeom prst="rect">
            <a:avLst/>
          </a:prstGeom>
          <a:noFill/>
          <a:ln>
            <a:noFill/>
          </a:ln>
        </p:spPr>
        <p:txBody>
          <a:bodyPr anchorCtr="0" anchor="t" bIns="61475" lIns="122950" spcFirstLastPara="1" rIns="122950" wrap="square" tIns="6147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46"/>
          <p:cNvSpPr txBox="1"/>
          <p:nvPr>
            <p:ph idx="10" type="dt"/>
          </p:nvPr>
        </p:nvSpPr>
        <p:spPr>
          <a:xfrm>
            <a:off x="609600" y="6356350"/>
            <a:ext cx="2843213" cy="366713"/>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2" name="Google Shape;82;p46"/>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46"/>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verticale e testo" type="vertTitleAndTx">
  <p:cSld name="VERTICAL_TITLE_AND_VERTICAL_TEXT">
    <p:spTree>
      <p:nvGrpSpPr>
        <p:cNvPr id="84" name="Shape 84"/>
        <p:cNvGrpSpPr/>
        <p:nvPr/>
      </p:nvGrpSpPr>
      <p:grpSpPr>
        <a:xfrm>
          <a:off x="0" y="0"/>
          <a:ext cx="0" cy="0"/>
          <a:chOff x="0" y="0"/>
          <a:chExt cx="0" cy="0"/>
        </a:xfrm>
      </p:grpSpPr>
      <p:sp>
        <p:nvSpPr>
          <p:cNvPr id="85" name="Google Shape;85;p47"/>
          <p:cNvSpPr txBox="1"/>
          <p:nvPr>
            <p:ph type="title"/>
          </p:nvPr>
        </p:nvSpPr>
        <p:spPr>
          <a:xfrm rot="5400000">
            <a:off x="7282379" y="1829161"/>
            <a:ext cx="5851525" cy="2742486"/>
          </a:xfrm>
          <a:prstGeom prst="rect">
            <a:avLst/>
          </a:prstGeom>
          <a:noFill/>
          <a:ln>
            <a:noFill/>
          </a:ln>
        </p:spPr>
        <p:txBody>
          <a:bodyPr anchorCtr="0" anchor="ctr" bIns="61475" lIns="122950" spcFirstLastPara="1" rIns="122950" wrap="square" tIns="6147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6" name="Google Shape;86;p47"/>
          <p:cNvSpPr txBox="1"/>
          <p:nvPr>
            <p:ph idx="1" type="body"/>
          </p:nvPr>
        </p:nvSpPr>
        <p:spPr>
          <a:xfrm rot="5400000">
            <a:off x="1695834" y="-811752"/>
            <a:ext cx="5851525" cy="8024310"/>
          </a:xfrm>
          <a:prstGeom prst="rect">
            <a:avLst/>
          </a:prstGeom>
          <a:noFill/>
          <a:ln>
            <a:noFill/>
          </a:ln>
        </p:spPr>
        <p:txBody>
          <a:bodyPr anchorCtr="0" anchor="t" bIns="61475" lIns="122950" spcFirstLastPara="1" rIns="122950" wrap="square" tIns="6147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7" name="Google Shape;87;p47"/>
          <p:cNvSpPr txBox="1"/>
          <p:nvPr>
            <p:ph idx="10" type="dt"/>
          </p:nvPr>
        </p:nvSpPr>
        <p:spPr>
          <a:xfrm>
            <a:off x="609600" y="6356350"/>
            <a:ext cx="2843213" cy="366713"/>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8" name="Google Shape;88;p47"/>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47"/>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titolo" type="title">
  <p:cSld name="TITLE">
    <p:spTree>
      <p:nvGrpSpPr>
        <p:cNvPr id="95" name="Shape 95"/>
        <p:cNvGrpSpPr/>
        <p:nvPr/>
      </p:nvGrpSpPr>
      <p:grpSpPr>
        <a:xfrm>
          <a:off x="0" y="0"/>
          <a:ext cx="0" cy="0"/>
          <a:chOff x="0" y="0"/>
          <a:chExt cx="0" cy="0"/>
        </a:xfrm>
      </p:grpSpPr>
      <p:sp>
        <p:nvSpPr>
          <p:cNvPr id="96" name="Google Shape;96;g29182079e86_0_431"/>
          <p:cNvSpPr txBox="1"/>
          <p:nvPr>
            <p:ph type="ctrTitle"/>
          </p:nvPr>
        </p:nvSpPr>
        <p:spPr>
          <a:xfrm>
            <a:off x="914163" y="2130428"/>
            <a:ext cx="10360500" cy="1470000"/>
          </a:xfrm>
          <a:prstGeom prst="rect">
            <a:avLst/>
          </a:prstGeom>
          <a:noFill/>
          <a:ln>
            <a:noFill/>
          </a:ln>
        </p:spPr>
        <p:txBody>
          <a:bodyPr anchorCtr="0" anchor="ctr" bIns="61475" lIns="122950" spcFirstLastPara="1" rIns="122950" wrap="square" tIns="614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 name="Google Shape;97;g29182079e86_0_431"/>
          <p:cNvSpPr txBox="1"/>
          <p:nvPr>
            <p:ph idx="1" type="subTitle"/>
          </p:nvPr>
        </p:nvSpPr>
        <p:spPr>
          <a:xfrm>
            <a:off x="1828324" y="3886200"/>
            <a:ext cx="8532300" cy="1752600"/>
          </a:xfrm>
          <a:prstGeom prst="rect">
            <a:avLst/>
          </a:prstGeom>
          <a:noFill/>
          <a:ln>
            <a:noFill/>
          </a:ln>
        </p:spPr>
        <p:txBody>
          <a:bodyPr anchorCtr="0" anchor="t" bIns="61475" lIns="122950" spcFirstLastPara="1" rIns="122950" wrap="square" tIns="61475">
            <a:noAutofit/>
          </a:bodyPr>
          <a:lstStyle>
            <a:lvl1pPr lvl="0" rtl="0" algn="ctr">
              <a:lnSpc>
                <a:spcPct val="100000"/>
              </a:lnSpc>
              <a:spcBef>
                <a:spcPts val="760"/>
              </a:spcBef>
              <a:spcAft>
                <a:spcPts val="0"/>
              </a:spcAft>
              <a:buClr>
                <a:srgbClr val="888888"/>
              </a:buClr>
              <a:buSzPts val="3800"/>
              <a:buNone/>
              <a:defRPr>
                <a:solidFill>
                  <a:srgbClr val="888888"/>
                </a:solidFill>
              </a:defRPr>
            </a:lvl1pPr>
            <a:lvl2pPr lvl="1" rtl="0" algn="ctr">
              <a:lnSpc>
                <a:spcPct val="100000"/>
              </a:lnSpc>
              <a:spcBef>
                <a:spcPts val="640"/>
              </a:spcBef>
              <a:spcAft>
                <a:spcPts val="0"/>
              </a:spcAft>
              <a:buClr>
                <a:srgbClr val="888888"/>
              </a:buClr>
              <a:buSzPts val="3200"/>
              <a:buNone/>
              <a:defRPr>
                <a:solidFill>
                  <a:srgbClr val="888888"/>
                </a:solidFill>
              </a:defRPr>
            </a:lvl2pPr>
            <a:lvl3pPr lvl="2" rtl="0" algn="ctr">
              <a:lnSpc>
                <a:spcPct val="100000"/>
              </a:lnSpc>
              <a:spcBef>
                <a:spcPts val="540"/>
              </a:spcBef>
              <a:spcAft>
                <a:spcPts val="0"/>
              </a:spcAft>
              <a:buClr>
                <a:srgbClr val="888888"/>
              </a:buClr>
              <a:buSzPts val="2700"/>
              <a:buNone/>
              <a:defRPr>
                <a:solidFill>
                  <a:srgbClr val="888888"/>
                </a:solidFill>
              </a:defRPr>
            </a:lvl3pPr>
            <a:lvl4pPr lvl="3" rtl="0" algn="ctr">
              <a:lnSpc>
                <a:spcPct val="100000"/>
              </a:lnSpc>
              <a:spcBef>
                <a:spcPts val="360"/>
              </a:spcBef>
              <a:spcAft>
                <a:spcPts val="0"/>
              </a:spcAft>
              <a:buClr>
                <a:srgbClr val="888888"/>
              </a:buClr>
              <a:buSzPts val="1800"/>
              <a:buNone/>
              <a:defRPr>
                <a:solidFill>
                  <a:srgbClr val="888888"/>
                </a:solidFill>
              </a:defRPr>
            </a:lvl4pPr>
            <a:lvl5pPr lvl="4" rtl="0" algn="ctr">
              <a:lnSpc>
                <a:spcPct val="100000"/>
              </a:lnSpc>
              <a:spcBef>
                <a:spcPts val="360"/>
              </a:spcBef>
              <a:spcAft>
                <a:spcPts val="0"/>
              </a:spcAft>
              <a:buClr>
                <a:srgbClr val="888888"/>
              </a:buClr>
              <a:buSzPts val="1800"/>
              <a:buNone/>
              <a:defRPr>
                <a:solidFill>
                  <a:srgbClr val="888888"/>
                </a:solidFill>
              </a:defRPr>
            </a:lvl5pPr>
            <a:lvl6pPr lvl="5" rtl="0" algn="ctr">
              <a:lnSpc>
                <a:spcPct val="100000"/>
              </a:lnSpc>
              <a:spcBef>
                <a:spcPts val="540"/>
              </a:spcBef>
              <a:spcAft>
                <a:spcPts val="0"/>
              </a:spcAft>
              <a:buClr>
                <a:srgbClr val="888888"/>
              </a:buClr>
              <a:buSzPts val="2700"/>
              <a:buNone/>
              <a:defRPr>
                <a:solidFill>
                  <a:srgbClr val="888888"/>
                </a:solidFill>
              </a:defRPr>
            </a:lvl6pPr>
            <a:lvl7pPr lvl="6" rtl="0" algn="ctr">
              <a:lnSpc>
                <a:spcPct val="100000"/>
              </a:lnSpc>
              <a:spcBef>
                <a:spcPts val="540"/>
              </a:spcBef>
              <a:spcAft>
                <a:spcPts val="0"/>
              </a:spcAft>
              <a:buClr>
                <a:srgbClr val="888888"/>
              </a:buClr>
              <a:buSzPts val="2700"/>
              <a:buNone/>
              <a:defRPr>
                <a:solidFill>
                  <a:srgbClr val="888888"/>
                </a:solidFill>
              </a:defRPr>
            </a:lvl7pPr>
            <a:lvl8pPr lvl="7" rtl="0" algn="ctr">
              <a:lnSpc>
                <a:spcPct val="100000"/>
              </a:lnSpc>
              <a:spcBef>
                <a:spcPts val="540"/>
              </a:spcBef>
              <a:spcAft>
                <a:spcPts val="0"/>
              </a:spcAft>
              <a:buClr>
                <a:srgbClr val="888888"/>
              </a:buClr>
              <a:buSzPts val="2700"/>
              <a:buNone/>
              <a:defRPr>
                <a:solidFill>
                  <a:srgbClr val="888888"/>
                </a:solidFill>
              </a:defRPr>
            </a:lvl8pPr>
            <a:lvl9pPr lvl="8" rtl="0" algn="ctr">
              <a:lnSpc>
                <a:spcPct val="100000"/>
              </a:lnSpc>
              <a:spcBef>
                <a:spcPts val="540"/>
              </a:spcBef>
              <a:spcAft>
                <a:spcPts val="0"/>
              </a:spcAft>
              <a:buClr>
                <a:srgbClr val="888888"/>
              </a:buClr>
              <a:buSzPts val="2700"/>
              <a:buNone/>
              <a:defRPr>
                <a:solidFill>
                  <a:srgbClr val="888888"/>
                </a:solidFill>
              </a:defRPr>
            </a:lvl9pPr>
          </a:lstStyle>
          <a:p/>
        </p:txBody>
      </p:sp>
      <p:sp>
        <p:nvSpPr>
          <p:cNvPr id="98" name="Google Shape;98;g29182079e86_0_431"/>
          <p:cNvSpPr txBox="1"/>
          <p:nvPr>
            <p:ph idx="10" type="dt"/>
          </p:nvPr>
        </p:nvSpPr>
        <p:spPr>
          <a:xfrm>
            <a:off x="609600" y="6356350"/>
            <a:ext cx="2843100" cy="366600"/>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99" name="Google Shape;99;g29182079e86_0_431"/>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0" name="Google Shape;100;g29182079e86_0_431"/>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 type="objOnly">
  <p:cSld name="OBJECT_ONLY">
    <p:spTree>
      <p:nvGrpSpPr>
        <p:cNvPr id="101" name="Shape 101"/>
        <p:cNvGrpSpPr/>
        <p:nvPr/>
      </p:nvGrpSpPr>
      <p:grpSpPr>
        <a:xfrm>
          <a:off x="0" y="0"/>
          <a:ext cx="0" cy="0"/>
          <a:chOff x="0" y="0"/>
          <a:chExt cx="0" cy="0"/>
        </a:xfrm>
      </p:grpSpPr>
      <p:sp>
        <p:nvSpPr>
          <p:cNvPr id="102" name="Google Shape;102;g29182079e86_0_437"/>
          <p:cNvSpPr txBox="1"/>
          <p:nvPr>
            <p:ph idx="1" type="body"/>
          </p:nvPr>
        </p:nvSpPr>
        <p:spPr>
          <a:xfrm>
            <a:off x="914162" y="609600"/>
            <a:ext cx="10360500" cy="5486400"/>
          </a:xfrm>
          <a:prstGeom prst="rect">
            <a:avLst/>
          </a:prstGeom>
          <a:noFill/>
          <a:ln>
            <a:noFill/>
          </a:ln>
        </p:spPr>
        <p:txBody>
          <a:bodyPr anchorCtr="0" anchor="t" bIns="61475" lIns="122950" spcFirstLastPara="1" rIns="122950" wrap="square" tIns="61475">
            <a:noAutofit/>
          </a:bodyPr>
          <a:lstStyle>
            <a:lvl1pPr indent="-342900" lvl="0" marL="457200" rtl="0" algn="l">
              <a:lnSpc>
                <a:spcPct val="100000"/>
              </a:lnSpc>
              <a:spcBef>
                <a:spcPts val="360"/>
              </a:spcBef>
              <a:spcAft>
                <a:spcPts val="0"/>
              </a:spcAft>
              <a:buClr>
                <a:schemeClr val="dk1"/>
              </a:buClr>
              <a:buSzPts val="1800"/>
              <a:buChar char="•"/>
              <a:defRPr/>
            </a:lvl1pPr>
            <a:lvl2pPr indent="-342900" lvl="1" marL="914400" rtl="0" algn="l">
              <a:lnSpc>
                <a:spcPct val="100000"/>
              </a:lnSpc>
              <a:spcBef>
                <a:spcPts val="360"/>
              </a:spcBef>
              <a:spcAft>
                <a:spcPts val="0"/>
              </a:spcAft>
              <a:buClr>
                <a:schemeClr val="dk1"/>
              </a:buClr>
              <a:buSzPts val="1800"/>
              <a:buChar char="–"/>
              <a:defRPr/>
            </a:lvl2pPr>
            <a:lvl3pPr indent="-342900" lvl="2" marL="1371600" rtl="0" algn="l">
              <a:lnSpc>
                <a:spcPct val="100000"/>
              </a:lnSpc>
              <a:spcBef>
                <a:spcPts val="360"/>
              </a:spcBef>
              <a:spcAft>
                <a:spcPts val="0"/>
              </a:spcAft>
              <a:buClr>
                <a:schemeClr val="dk1"/>
              </a:buClr>
              <a:buSzPts val="1800"/>
              <a:buChar char="•"/>
              <a:defRPr/>
            </a:lvl3pPr>
            <a:lvl4pPr indent="-342900" lvl="3" marL="1828800" rtl="0" algn="l">
              <a:lnSpc>
                <a:spcPct val="100000"/>
              </a:lnSpc>
              <a:spcBef>
                <a:spcPts val="360"/>
              </a:spcBef>
              <a:spcAft>
                <a:spcPts val="0"/>
              </a:spcAft>
              <a:buClr>
                <a:schemeClr val="dk1"/>
              </a:buClr>
              <a:buSzPts val="1800"/>
              <a:buChar char="–"/>
              <a:defRPr/>
            </a:lvl4pPr>
            <a:lvl5pPr indent="-342900" lvl="4" marL="2286000" rtl="0" algn="l">
              <a:lnSpc>
                <a:spcPct val="100000"/>
              </a:lnSpc>
              <a:spcBef>
                <a:spcPts val="360"/>
              </a:spcBef>
              <a:spcAft>
                <a:spcPts val="0"/>
              </a:spcAft>
              <a:buClr>
                <a:schemeClr val="dk1"/>
              </a:buClr>
              <a:buSzPts val="1800"/>
              <a:buChar char="»"/>
              <a:defRPr/>
            </a:lvl5pPr>
            <a:lvl6pPr indent="-342900" lvl="5" marL="2743200" rtl="0" algn="l">
              <a:lnSpc>
                <a:spcPct val="100000"/>
              </a:lnSpc>
              <a:spcBef>
                <a:spcPts val="360"/>
              </a:spcBef>
              <a:spcAft>
                <a:spcPts val="0"/>
              </a:spcAft>
              <a:buClr>
                <a:schemeClr val="dk1"/>
              </a:buClr>
              <a:buSzPts val="1800"/>
              <a:buChar char="•"/>
              <a:defRPr/>
            </a:lvl6pPr>
            <a:lvl7pPr indent="-342900" lvl="6" marL="3200400" rtl="0" algn="l">
              <a:lnSpc>
                <a:spcPct val="100000"/>
              </a:lnSpc>
              <a:spcBef>
                <a:spcPts val="360"/>
              </a:spcBef>
              <a:spcAft>
                <a:spcPts val="0"/>
              </a:spcAft>
              <a:buClr>
                <a:schemeClr val="dk1"/>
              </a:buClr>
              <a:buSzPts val="1800"/>
              <a:buChar char="•"/>
              <a:defRPr/>
            </a:lvl7pPr>
            <a:lvl8pPr indent="-342900" lvl="7" marL="3657600" rtl="0" algn="l">
              <a:lnSpc>
                <a:spcPct val="100000"/>
              </a:lnSpc>
              <a:spcBef>
                <a:spcPts val="360"/>
              </a:spcBef>
              <a:spcAft>
                <a:spcPts val="0"/>
              </a:spcAft>
              <a:buClr>
                <a:schemeClr val="dk1"/>
              </a:buClr>
              <a:buSzPts val="1800"/>
              <a:buChar char="•"/>
              <a:defRPr/>
            </a:lvl8pPr>
            <a:lvl9pPr indent="-342900" lvl="8" marL="4114800" rtl="0" algn="l">
              <a:lnSpc>
                <a:spcPct val="100000"/>
              </a:lnSpc>
              <a:spcBef>
                <a:spcPts val="360"/>
              </a:spcBef>
              <a:spcAft>
                <a:spcPts val="0"/>
              </a:spcAft>
              <a:buClr>
                <a:schemeClr val="dk1"/>
              </a:buClr>
              <a:buSzPts val="1800"/>
              <a:buChar char="•"/>
              <a:defRPr/>
            </a:lvl9pPr>
          </a:lstStyle>
          <a:p/>
        </p:txBody>
      </p:sp>
      <p:sp>
        <p:nvSpPr>
          <p:cNvPr id="103" name="Google Shape;103;g29182079e86_0_437"/>
          <p:cNvSpPr txBox="1"/>
          <p:nvPr>
            <p:ph idx="10" type="dt"/>
          </p:nvPr>
        </p:nvSpPr>
        <p:spPr>
          <a:xfrm>
            <a:off x="0" y="0"/>
            <a:ext cx="0" cy="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04" name="Google Shape;104;g29182079e86_0_437"/>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5" name="Google Shape;105;g29182079e86_0_437"/>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contenuto" type="obj">
  <p:cSld name="OBJECT">
    <p:spTree>
      <p:nvGrpSpPr>
        <p:cNvPr id="106" name="Shape 106"/>
        <p:cNvGrpSpPr/>
        <p:nvPr/>
      </p:nvGrpSpPr>
      <p:grpSpPr>
        <a:xfrm>
          <a:off x="0" y="0"/>
          <a:ext cx="0" cy="0"/>
          <a:chOff x="0" y="0"/>
          <a:chExt cx="0" cy="0"/>
        </a:xfrm>
      </p:grpSpPr>
      <p:pic>
        <p:nvPicPr>
          <p:cNvPr id="107" name="Google Shape;107;g29182079e86_0_442"/>
          <p:cNvPicPr preferRelativeResize="0"/>
          <p:nvPr/>
        </p:nvPicPr>
        <p:blipFill rotWithShape="1">
          <a:blip r:embed="rId2">
            <a:alphaModFix/>
          </a:blip>
          <a:srcRect b="0" l="0" r="0" t="0"/>
          <a:stretch/>
        </p:blipFill>
        <p:spPr>
          <a:xfrm>
            <a:off x="-31750" y="52388"/>
            <a:ext cx="1249363" cy="568325"/>
          </a:xfrm>
          <a:prstGeom prst="rect">
            <a:avLst/>
          </a:prstGeom>
          <a:noFill/>
          <a:ln>
            <a:noFill/>
          </a:ln>
        </p:spPr>
      </p:pic>
      <p:pic>
        <p:nvPicPr>
          <p:cNvPr descr="A picture containing sky, outdoor, dome, roof&#10;&#10;Description automatically generated" id="108" name="Google Shape;108;g29182079e86_0_442"/>
          <p:cNvPicPr preferRelativeResize="0"/>
          <p:nvPr/>
        </p:nvPicPr>
        <p:blipFill rotWithShape="1">
          <a:blip r:embed="rId3">
            <a:alphaModFix/>
          </a:blip>
          <a:srcRect b="0" l="0" r="0" t="0"/>
          <a:stretch/>
        </p:blipFill>
        <p:spPr>
          <a:xfrm>
            <a:off x="44450" y="619125"/>
            <a:ext cx="1020763" cy="627063"/>
          </a:xfrm>
          <a:prstGeom prst="rect">
            <a:avLst/>
          </a:prstGeom>
          <a:noFill/>
          <a:ln>
            <a:noFill/>
          </a:ln>
        </p:spPr>
      </p:pic>
      <p:sp>
        <p:nvSpPr>
          <p:cNvPr id="109" name="Google Shape;109;g29182079e86_0_442"/>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 name="Google Shape;110;g29182079e86_0_442"/>
          <p:cNvSpPr txBox="1"/>
          <p:nvPr>
            <p:ph idx="1" type="body"/>
          </p:nvPr>
        </p:nvSpPr>
        <p:spPr>
          <a:xfrm>
            <a:off x="609600" y="1371600"/>
            <a:ext cx="10969500" cy="4953000"/>
          </a:xfrm>
          <a:prstGeom prst="rect">
            <a:avLst/>
          </a:prstGeom>
          <a:noFill/>
          <a:ln>
            <a:noFill/>
          </a:ln>
        </p:spPr>
        <p:txBody>
          <a:bodyPr anchorCtr="0" anchor="t" bIns="61475" lIns="122950" spcFirstLastPara="1" rIns="122950" wrap="square" tIns="61475">
            <a:noAutofit/>
          </a:bodyPr>
          <a:lstStyle>
            <a:lvl1pPr indent="-342900" lvl="0" marL="457200" rtl="0" algn="l">
              <a:lnSpc>
                <a:spcPct val="100000"/>
              </a:lnSpc>
              <a:spcBef>
                <a:spcPts val="360"/>
              </a:spcBef>
              <a:spcAft>
                <a:spcPts val="0"/>
              </a:spcAft>
              <a:buClr>
                <a:schemeClr val="dk1"/>
              </a:buClr>
              <a:buSzPts val="1800"/>
              <a:buChar char="•"/>
              <a:defRPr/>
            </a:lvl1pPr>
            <a:lvl2pPr indent="-342900" lvl="1" marL="914400" rtl="0" algn="l">
              <a:lnSpc>
                <a:spcPct val="100000"/>
              </a:lnSpc>
              <a:spcBef>
                <a:spcPts val="360"/>
              </a:spcBef>
              <a:spcAft>
                <a:spcPts val="0"/>
              </a:spcAft>
              <a:buClr>
                <a:schemeClr val="dk1"/>
              </a:buClr>
              <a:buSzPts val="1800"/>
              <a:buChar char="–"/>
              <a:defRPr/>
            </a:lvl2pPr>
            <a:lvl3pPr indent="-342900" lvl="2" marL="1371600" rtl="0" algn="l">
              <a:lnSpc>
                <a:spcPct val="100000"/>
              </a:lnSpc>
              <a:spcBef>
                <a:spcPts val="360"/>
              </a:spcBef>
              <a:spcAft>
                <a:spcPts val="0"/>
              </a:spcAft>
              <a:buClr>
                <a:schemeClr val="dk1"/>
              </a:buClr>
              <a:buSzPts val="1800"/>
              <a:buChar char="•"/>
              <a:defRPr/>
            </a:lvl3pPr>
            <a:lvl4pPr indent="-342900" lvl="3" marL="1828800" rtl="0" algn="l">
              <a:lnSpc>
                <a:spcPct val="100000"/>
              </a:lnSpc>
              <a:spcBef>
                <a:spcPts val="360"/>
              </a:spcBef>
              <a:spcAft>
                <a:spcPts val="0"/>
              </a:spcAft>
              <a:buClr>
                <a:schemeClr val="dk1"/>
              </a:buClr>
              <a:buSzPts val="1800"/>
              <a:buChar char="–"/>
              <a:defRPr/>
            </a:lvl4pPr>
            <a:lvl5pPr indent="-342900" lvl="4" marL="2286000" rtl="0" algn="l">
              <a:lnSpc>
                <a:spcPct val="100000"/>
              </a:lnSpc>
              <a:spcBef>
                <a:spcPts val="360"/>
              </a:spcBef>
              <a:spcAft>
                <a:spcPts val="0"/>
              </a:spcAft>
              <a:buClr>
                <a:schemeClr val="dk1"/>
              </a:buClr>
              <a:buSzPts val="1800"/>
              <a:buChar char="»"/>
              <a:defRPr/>
            </a:lvl5pPr>
            <a:lvl6pPr indent="-342900" lvl="5" marL="2743200" rtl="0" algn="l">
              <a:lnSpc>
                <a:spcPct val="100000"/>
              </a:lnSpc>
              <a:spcBef>
                <a:spcPts val="360"/>
              </a:spcBef>
              <a:spcAft>
                <a:spcPts val="0"/>
              </a:spcAft>
              <a:buClr>
                <a:schemeClr val="dk1"/>
              </a:buClr>
              <a:buSzPts val="1800"/>
              <a:buChar char="•"/>
              <a:defRPr/>
            </a:lvl6pPr>
            <a:lvl7pPr indent="-342900" lvl="6" marL="3200400" rtl="0" algn="l">
              <a:lnSpc>
                <a:spcPct val="100000"/>
              </a:lnSpc>
              <a:spcBef>
                <a:spcPts val="360"/>
              </a:spcBef>
              <a:spcAft>
                <a:spcPts val="0"/>
              </a:spcAft>
              <a:buClr>
                <a:schemeClr val="dk1"/>
              </a:buClr>
              <a:buSzPts val="1800"/>
              <a:buChar char="•"/>
              <a:defRPr/>
            </a:lvl7pPr>
            <a:lvl8pPr indent="-342900" lvl="7" marL="3657600" rtl="0" algn="l">
              <a:lnSpc>
                <a:spcPct val="100000"/>
              </a:lnSpc>
              <a:spcBef>
                <a:spcPts val="360"/>
              </a:spcBef>
              <a:spcAft>
                <a:spcPts val="0"/>
              </a:spcAft>
              <a:buClr>
                <a:schemeClr val="dk1"/>
              </a:buClr>
              <a:buSzPts val="1800"/>
              <a:buChar char="•"/>
              <a:defRPr/>
            </a:lvl8pPr>
            <a:lvl9pPr indent="-342900" lvl="8" marL="4114800" rtl="0" algn="l">
              <a:lnSpc>
                <a:spcPct val="100000"/>
              </a:lnSpc>
              <a:spcBef>
                <a:spcPts val="360"/>
              </a:spcBef>
              <a:spcAft>
                <a:spcPts val="0"/>
              </a:spcAft>
              <a:buClr>
                <a:schemeClr val="dk1"/>
              </a:buClr>
              <a:buSzPts val="1800"/>
              <a:buChar char="•"/>
              <a:defRPr/>
            </a:lvl9pPr>
          </a:lstStyle>
          <a:p/>
        </p:txBody>
      </p:sp>
      <p:sp>
        <p:nvSpPr>
          <p:cNvPr id="111" name="Google Shape;111;g29182079e86_0_442"/>
          <p:cNvSpPr txBox="1"/>
          <p:nvPr>
            <p:ph idx="10" type="dt"/>
          </p:nvPr>
        </p:nvSpPr>
        <p:spPr>
          <a:xfrm>
            <a:off x="609600" y="6356350"/>
            <a:ext cx="2843100" cy="366600"/>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12" name="Google Shape;112;g29182079e86_0_442"/>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3" name="Google Shape;113;g29182079e86_0_442"/>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itolo" type="titleOnly">
  <p:cSld name="TITLE_ONLY">
    <p:spTree>
      <p:nvGrpSpPr>
        <p:cNvPr id="114" name="Shape 114"/>
        <p:cNvGrpSpPr/>
        <p:nvPr/>
      </p:nvGrpSpPr>
      <p:grpSpPr>
        <a:xfrm>
          <a:off x="0" y="0"/>
          <a:ext cx="0" cy="0"/>
          <a:chOff x="0" y="0"/>
          <a:chExt cx="0" cy="0"/>
        </a:xfrm>
      </p:grpSpPr>
      <p:sp>
        <p:nvSpPr>
          <p:cNvPr id="115" name="Google Shape;115;g29182079e86_0_450"/>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 name="Google Shape;116;g29182079e86_0_450"/>
          <p:cNvSpPr txBox="1"/>
          <p:nvPr>
            <p:ph idx="10" type="dt"/>
          </p:nvPr>
        </p:nvSpPr>
        <p:spPr>
          <a:xfrm>
            <a:off x="609600" y="6356350"/>
            <a:ext cx="2843100" cy="366600"/>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17" name="Google Shape;117;g29182079e86_0_450"/>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8" name="Google Shape;118;g29182079e86_0_450"/>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stazione sezione" type="secHead">
  <p:cSld name="SECTION_HEADER">
    <p:spTree>
      <p:nvGrpSpPr>
        <p:cNvPr id="119" name="Shape 119"/>
        <p:cNvGrpSpPr/>
        <p:nvPr/>
      </p:nvGrpSpPr>
      <p:grpSpPr>
        <a:xfrm>
          <a:off x="0" y="0"/>
          <a:ext cx="0" cy="0"/>
          <a:chOff x="0" y="0"/>
          <a:chExt cx="0" cy="0"/>
        </a:xfrm>
      </p:grpSpPr>
      <p:sp>
        <p:nvSpPr>
          <p:cNvPr id="120" name="Google Shape;120;g29182079e86_0_455"/>
          <p:cNvSpPr txBox="1"/>
          <p:nvPr>
            <p:ph type="title"/>
          </p:nvPr>
        </p:nvSpPr>
        <p:spPr>
          <a:xfrm>
            <a:off x="962834" y="4406903"/>
            <a:ext cx="10360500" cy="1362000"/>
          </a:xfrm>
          <a:prstGeom prst="rect">
            <a:avLst/>
          </a:prstGeom>
          <a:noFill/>
          <a:ln>
            <a:noFill/>
          </a:ln>
        </p:spPr>
        <p:txBody>
          <a:bodyPr anchorCtr="0" anchor="t" bIns="61475" lIns="122950" spcFirstLastPara="1" rIns="122950" wrap="square" tIns="61475">
            <a:noAutofit/>
          </a:bodyPr>
          <a:lstStyle>
            <a:lvl1pPr lvl="0" rtl="0" algn="l">
              <a:lnSpc>
                <a:spcPct val="100000"/>
              </a:lnSpc>
              <a:spcBef>
                <a:spcPts val="0"/>
              </a:spcBef>
              <a:spcAft>
                <a:spcPts val="0"/>
              </a:spcAft>
              <a:buSzPts val="1400"/>
              <a:buNone/>
              <a:defRPr b="1" sz="5400" cap="none"/>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g29182079e86_0_455"/>
          <p:cNvSpPr txBox="1"/>
          <p:nvPr>
            <p:ph idx="1" type="body"/>
          </p:nvPr>
        </p:nvSpPr>
        <p:spPr>
          <a:xfrm>
            <a:off x="962834" y="2906714"/>
            <a:ext cx="10360500" cy="1500300"/>
          </a:xfrm>
          <a:prstGeom prst="rect">
            <a:avLst/>
          </a:prstGeom>
          <a:noFill/>
          <a:ln>
            <a:noFill/>
          </a:ln>
        </p:spPr>
        <p:txBody>
          <a:bodyPr anchorCtr="0" anchor="b" bIns="61475" lIns="122950" spcFirstLastPara="1" rIns="122950" wrap="square" tIns="61475">
            <a:noAutofit/>
          </a:bodyPr>
          <a:lstStyle>
            <a:lvl1pPr indent="-228600" lvl="0" marL="457200" rtl="0" algn="l">
              <a:lnSpc>
                <a:spcPct val="100000"/>
              </a:lnSpc>
              <a:spcBef>
                <a:spcPts val="540"/>
              </a:spcBef>
              <a:spcAft>
                <a:spcPts val="0"/>
              </a:spcAft>
              <a:buClr>
                <a:srgbClr val="888888"/>
              </a:buClr>
              <a:buSzPts val="2700"/>
              <a:buNone/>
              <a:defRPr sz="2700">
                <a:solidFill>
                  <a:srgbClr val="888888"/>
                </a:solidFill>
              </a:defRPr>
            </a:lvl1pPr>
            <a:lvl2pPr indent="-228600" lvl="1" marL="914400" rtl="0" algn="l">
              <a:lnSpc>
                <a:spcPct val="100000"/>
              </a:lnSpc>
              <a:spcBef>
                <a:spcPts val="480"/>
              </a:spcBef>
              <a:spcAft>
                <a:spcPts val="0"/>
              </a:spcAft>
              <a:buClr>
                <a:srgbClr val="888888"/>
              </a:buClr>
              <a:buSzPts val="2400"/>
              <a:buNone/>
              <a:defRPr sz="2400">
                <a:solidFill>
                  <a:srgbClr val="888888"/>
                </a:solidFill>
              </a:defRPr>
            </a:lvl2pPr>
            <a:lvl3pPr indent="-228600" lvl="2" marL="1371600" rtl="0" algn="l">
              <a:lnSpc>
                <a:spcPct val="100000"/>
              </a:lnSpc>
              <a:spcBef>
                <a:spcPts val="440"/>
              </a:spcBef>
              <a:spcAft>
                <a:spcPts val="0"/>
              </a:spcAft>
              <a:buClr>
                <a:srgbClr val="888888"/>
              </a:buClr>
              <a:buSzPts val="2200"/>
              <a:buNone/>
              <a:defRPr sz="2200">
                <a:solidFill>
                  <a:srgbClr val="888888"/>
                </a:solidFill>
              </a:defRPr>
            </a:lvl3pPr>
            <a:lvl4pPr indent="-228600" lvl="3" marL="1828800" rtl="0" algn="l">
              <a:lnSpc>
                <a:spcPct val="100000"/>
              </a:lnSpc>
              <a:spcBef>
                <a:spcPts val="380"/>
              </a:spcBef>
              <a:spcAft>
                <a:spcPts val="0"/>
              </a:spcAft>
              <a:buClr>
                <a:srgbClr val="888888"/>
              </a:buClr>
              <a:buSzPts val="1900"/>
              <a:buNone/>
              <a:defRPr sz="1900">
                <a:solidFill>
                  <a:srgbClr val="888888"/>
                </a:solidFill>
              </a:defRPr>
            </a:lvl4pPr>
            <a:lvl5pPr indent="-228600" lvl="4" marL="2286000" rtl="0" algn="l">
              <a:lnSpc>
                <a:spcPct val="100000"/>
              </a:lnSpc>
              <a:spcBef>
                <a:spcPts val="380"/>
              </a:spcBef>
              <a:spcAft>
                <a:spcPts val="0"/>
              </a:spcAft>
              <a:buClr>
                <a:srgbClr val="888888"/>
              </a:buClr>
              <a:buSzPts val="1900"/>
              <a:buNone/>
              <a:defRPr sz="1900">
                <a:solidFill>
                  <a:srgbClr val="888888"/>
                </a:solidFill>
              </a:defRPr>
            </a:lvl5pPr>
            <a:lvl6pPr indent="-228600" lvl="5" marL="2743200" rtl="0" algn="l">
              <a:lnSpc>
                <a:spcPct val="100000"/>
              </a:lnSpc>
              <a:spcBef>
                <a:spcPts val="380"/>
              </a:spcBef>
              <a:spcAft>
                <a:spcPts val="0"/>
              </a:spcAft>
              <a:buClr>
                <a:srgbClr val="888888"/>
              </a:buClr>
              <a:buSzPts val="1900"/>
              <a:buNone/>
              <a:defRPr sz="1900">
                <a:solidFill>
                  <a:srgbClr val="888888"/>
                </a:solidFill>
              </a:defRPr>
            </a:lvl6pPr>
            <a:lvl7pPr indent="-228600" lvl="6" marL="3200400" rtl="0" algn="l">
              <a:lnSpc>
                <a:spcPct val="100000"/>
              </a:lnSpc>
              <a:spcBef>
                <a:spcPts val="380"/>
              </a:spcBef>
              <a:spcAft>
                <a:spcPts val="0"/>
              </a:spcAft>
              <a:buClr>
                <a:srgbClr val="888888"/>
              </a:buClr>
              <a:buSzPts val="1900"/>
              <a:buNone/>
              <a:defRPr sz="1900">
                <a:solidFill>
                  <a:srgbClr val="888888"/>
                </a:solidFill>
              </a:defRPr>
            </a:lvl7pPr>
            <a:lvl8pPr indent="-228600" lvl="7" marL="3657600" rtl="0" algn="l">
              <a:lnSpc>
                <a:spcPct val="100000"/>
              </a:lnSpc>
              <a:spcBef>
                <a:spcPts val="380"/>
              </a:spcBef>
              <a:spcAft>
                <a:spcPts val="0"/>
              </a:spcAft>
              <a:buClr>
                <a:srgbClr val="888888"/>
              </a:buClr>
              <a:buSzPts val="1900"/>
              <a:buNone/>
              <a:defRPr sz="1900">
                <a:solidFill>
                  <a:srgbClr val="888888"/>
                </a:solidFill>
              </a:defRPr>
            </a:lvl8pPr>
            <a:lvl9pPr indent="-228600" lvl="8" marL="4114800" rtl="0" algn="l">
              <a:lnSpc>
                <a:spcPct val="100000"/>
              </a:lnSpc>
              <a:spcBef>
                <a:spcPts val="380"/>
              </a:spcBef>
              <a:spcAft>
                <a:spcPts val="0"/>
              </a:spcAft>
              <a:buClr>
                <a:srgbClr val="888888"/>
              </a:buClr>
              <a:buSzPts val="1900"/>
              <a:buNone/>
              <a:defRPr sz="1900">
                <a:solidFill>
                  <a:srgbClr val="888888"/>
                </a:solidFill>
              </a:defRPr>
            </a:lvl9pPr>
          </a:lstStyle>
          <a:p/>
        </p:txBody>
      </p:sp>
      <p:sp>
        <p:nvSpPr>
          <p:cNvPr id="122" name="Google Shape;122;g29182079e86_0_455"/>
          <p:cNvSpPr txBox="1"/>
          <p:nvPr>
            <p:ph idx="10" type="dt"/>
          </p:nvPr>
        </p:nvSpPr>
        <p:spPr>
          <a:xfrm>
            <a:off x="609600" y="6356350"/>
            <a:ext cx="2843100" cy="366600"/>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23" name="Google Shape;123;g29182079e86_0_455"/>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4" name="Google Shape;124;g29182079e86_0_455"/>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to 2" type="twoObj">
  <p:cSld name="TWO_OBJECTS">
    <p:spTree>
      <p:nvGrpSpPr>
        <p:cNvPr id="125" name="Shape 125"/>
        <p:cNvGrpSpPr/>
        <p:nvPr/>
      </p:nvGrpSpPr>
      <p:grpSpPr>
        <a:xfrm>
          <a:off x="0" y="0"/>
          <a:ext cx="0" cy="0"/>
          <a:chOff x="0" y="0"/>
          <a:chExt cx="0" cy="0"/>
        </a:xfrm>
      </p:grpSpPr>
      <p:sp>
        <p:nvSpPr>
          <p:cNvPr id="126" name="Google Shape;126;g29182079e86_0_461"/>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g29182079e86_0_461"/>
          <p:cNvSpPr txBox="1"/>
          <p:nvPr>
            <p:ph idx="1" type="body"/>
          </p:nvPr>
        </p:nvSpPr>
        <p:spPr>
          <a:xfrm>
            <a:off x="609441" y="1600202"/>
            <a:ext cx="5383500" cy="4526100"/>
          </a:xfrm>
          <a:prstGeom prst="rect">
            <a:avLst/>
          </a:prstGeom>
          <a:noFill/>
          <a:ln>
            <a:noFill/>
          </a:ln>
        </p:spPr>
        <p:txBody>
          <a:bodyPr anchorCtr="0" anchor="t" bIns="61475" lIns="122950" spcFirstLastPara="1" rIns="122950" wrap="square" tIns="61475">
            <a:noAutofit/>
          </a:bodyPr>
          <a:lstStyle>
            <a:lvl1pPr indent="-469900" lvl="0" marL="457200" rtl="0" algn="l">
              <a:lnSpc>
                <a:spcPct val="100000"/>
              </a:lnSpc>
              <a:spcBef>
                <a:spcPts val="760"/>
              </a:spcBef>
              <a:spcAft>
                <a:spcPts val="0"/>
              </a:spcAft>
              <a:buClr>
                <a:schemeClr val="dk1"/>
              </a:buClr>
              <a:buSzPts val="3800"/>
              <a:buChar char="•"/>
              <a:defRPr sz="3800"/>
            </a:lvl1pPr>
            <a:lvl2pPr indent="-431800" lvl="1" marL="914400" rtl="0" algn="l">
              <a:lnSpc>
                <a:spcPct val="100000"/>
              </a:lnSpc>
              <a:spcBef>
                <a:spcPts val="640"/>
              </a:spcBef>
              <a:spcAft>
                <a:spcPts val="0"/>
              </a:spcAft>
              <a:buClr>
                <a:schemeClr val="dk1"/>
              </a:buClr>
              <a:buSzPts val="3200"/>
              <a:buChar char="–"/>
              <a:defRPr sz="3200"/>
            </a:lvl2pPr>
            <a:lvl3pPr indent="-400050" lvl="2" marL="1371600" rtl="0" algn="l">
              <a:lnSpc>
                <a:spcPct val="100000"/>
              </a:lnSpc>
              <a:spcBef>
                <a:spcPts val="540"/>
              </a:spcBef>
              <a:spcAft>
                <a:spcPts val="0"/>
              </a:spcAft>
              <a:buClr>
                <a:schemeClr val="dk1"/>
              </a:buClr>
              <a:buSzPts val="2700"/>
              <a:buChar char="•"/>
              <a:defRPr sz="2700"/>
            </a:lvl3pPr>
            <a:lvl4pPr indent="-381000" lvl="3" marL="1828800" rtl="0" algn="l">
              <a:lnSpc>
                <a:spcPct val="100000"/>
              </a:lnSpc>
              <a:spcBef>
                <a:spcPts val="480"/>
              </a:spcBef>
              <a:spcAft>
                <a:spcPts val="0"/>
              </a:spcAft>
              <a:buClr>
                <a:schemeClr val="dk1"/>
              </a:buClr>
              <a:buSzPts val="2400"/>
              <a:buChar char="–"/>
              <a:defRPr sz="2400"/>
            </a:lvl4pPr>
            <a:lvl5pPr indent="-381000" lvl="4" marL="2286000" rtl="0" algn="l">
              <a:lnSpc>
                <a:spcPct val="100000"/>
              </a:lnSpc>
              <a:spcBef>
                <a:spcPts val="480"/>
              </a:spcBef>
              <a:spcAft>
                <a:spcPts val="0"/>
              </a:spcAft>
              <a:buClr>
                <a:schemeClr val="dk1"/>
              </a:buClr>
              <a:buSzPts val="2400"/>
              <a:buChar char="»"/>
              <a:defRPr sz="2400"/>
            </a:lvl5pPr>
            <a:lvl6pPr indent="-381000" lvl="5" marL="2743200" rtl="0" algn="l">
              <a:lnSpc>
                <a:spcPct val="100000"/>
              </a:lnSpc>
              <a:spcBef>
                <a:spcPts val="480"/>
              </a:spcBef>
              <a:spcAft>
                <a:spcPts val="0"/>
              </a:spcAft>
              <a:buClr>
                <a:schemeClr val="dk1"/>
              </a:buClr>
              <a:buSzPts val="2400"/>
              <a:buChar char="•"/>
              <a:defRPr sz="2400"/>
            </a:lvl6pPr>
            <a:lvl7pPr indent="-381000" lvl="6" marL="3200400" rtl="0" algn="l">
              <a:lnSpc>
                <a:spcPct val="100000"/>
              </a:lnSpc>
              <a:spcBef>
                <a:spcPts val="480"/>
              </a:spcBef>
              <a:spcAft>
                <a:spcPts val="0"/>
              </a:spcAft>
              <a:buClr>
                <a:schemeClr val="dk1"/>
              </a:buClr>
              <a:buSzPts val="2400"/>
              <a:buChar char="•"/>
              <a:defRPr sz="2400"/>
            </a:lvl7pPr>
            <a:lvl8pPr indent="-381000" lvl="7" marL="3657600" rtl="0" algn="l">
              <a:lnSpc>
                <a:spcPct val="100000"/>
              </a:lnSpc>
              <a:spcBef>
                <a:spcPts val="480"/>
              </a:spcBef>
              <a:spcAft>
                <a:spcPts val="0"/>
              </a:spcAft>
              <a:buClr>
                <a:schemeClr val="dk1"/>
              </a:buClr>
              <a:buSzPts val="2400"/>
              <a:buChar char="•"/>
              <a:defRPr sz="2400"/>
            </a:lvl8pPr>
            <a:lvl9pPr indent="-381000" lvl="8" marL="4114800" rtl="0" algn="l">
              <a:lnSpc>
                <a:spcPct val="100000"/>
              </a:lnSpc>
              <a:spcBef>
                <a:spcPts val="480"/>
              </a:spcBef>
              <a:spcAft>
                <a:spcPts val="0"/>
              </a:spcAft>
              <a:buClr>
                <a:schemeClr val="dk1"/>
              </a:buClr>
              <a:buSzPts val="2400"/>
              <a:buChar char="•"/>
              <a:defRPr sz="2400"/>
            </a:lvl9pPr>
          </a:lstStyle>
          <a:p/>
        </p:txBody>
      </p:sp>
      <p:sp>
        <p:nvSpPr>
          <p:cNvPr id="128" name="Google Shape;128;g29182079e86_0_461"/>
          <p:cNvSpPr txBox="1"/>
          <p:nvPr>
            <p:ph idx="2" type="body"/>
          </p:nvPr>
        </p:nvSpPr>
        <p:spPr>
          <a:xfrm>
            <a:off x="6195986" y="1600202"/>
            <a:ext cx="5383500" cy="4526100"/>
          </a:xfrm>
          <a:prstGeom prst="rect">
            <a:avLst/>
          </a:prstGeom>
          <a:noFill/>
          <a:ln>
            <a:noFill/>
          </a:ln>
        </p:spPr>
        <p:txBody>
          <a:bodyPr anchorCtr="0" anchor="t" bIns="61475" lIns="122950" spcFirstLastPara="1" rIns="122950" wrap="square" tIns="61475">
            <a:noAutofit/>
          </a:bodyPr>
          <a:lstStyle>
            <a:lvl1pPr indent="-469900" lvl="0" marL="457200" rtl="0" algn="l">
              <a:lnSpc>
                <a:spcPct val="100000"/>
              </a:lnSpc>
              <a:spcBef>
                <a:spcPts val="760"/>
              </a:spcBef>
              <a:spcAft>
                <a:spcPts val="0"/>
              </a:spcAft>
              <a:buClr>
                <a:schemeClr val="dk1"/>
              </a:buClr>
              <a:buSzPts val="3800"/>
              <a:buChar char="•"/>
              <a:defRPr sz="3800"/>
            </a:lvl1pPr>
            <a:lvl2pPr indent="-431800" lvl="1" marL="914400" rtl="0" algn="l">
              <a:lnSpc>
                <a:spcPct val="100000"/>
              </a:lnSpc>
              <a:spcBef>
                <a:spcPts val="640"/>
              </a:spcBef>
              <a:spcAft>
                <a:spcPts val="0"/>
              </a:spcAft>
              <a:buClr>
                <a:schemeClr val="dk1"/>
              </a:buClr>
              <a:buSzPts val="3200"/>
              <a:buChar char="–"/>
              <a:defRPr sz="3200"/>
            </a:lvl2pPr>
            <a:lvl3pPr indent="-400050" lvl="2" marL="1371600" rtl="0" algn="l">
              <a:lnSpc>
                <a:spcPct val="100000"/>
              </a:lnSpc>
              <a:spcBef>
                <a:spcPts val="540"/>
              </a:spcBef>
              <a:spcAft>
                <a:spcPts val="0"/>
              </a:spcAft>
              <a:buClr>
                <a:schemeClr val="dk1"/>
              </a:buClr>
              <a:buSzPts val="2700"/>
              <a:buChar char="•"/>
              <a:defRPr sz="2700"/>
            </a:lvl3pPr>
            <a:lvl4pPr indent="-381000" lvl="3" marL="1828800" rtl="0" algn="l">
              <a:lnSpc>
                <a:spcPct val="100000"/>
              </a:lnSpc>
              <a:spcBef>
                <a:spcPts val="480"/>
              </a:spcBef>
              <a:spcAft>
                <a:spcPts val="0"/>
              </a:spcAft>
              <a:buClr>
                <a:schemeClr val="dk1"/>
              </a:buClr>
              <a:buSzPts val="2400"/>
              <a:buChar char="–"/>
              <a:defRPr sz="2400"/>
            </a:lvl4pPr>
            <a:lvl5pPr indent="-381000" lvl="4" marL="2286000" rtl="0" algn="l">
              <a:lnSpc>
                <a:spcPct val="100000"/>
              </a:lnSpc>
              <a:spcBef>
                <a:spcPts val="480"/>
              </a:spcBef>
              <a:spcAft>
                <a:spcPts val="0"/>
              </a:spcAft>
              <a:buClr>
                <a:schemeClr val="dk1"/>
              </a:buClr>
              <a:buSzPts val="2400"/>
              <a:buChar char="»"/>
              <a:defRPr sz="2400"/>
            </a:lvl5pPr>
            <a:lvl6pPr indent="-381000" lvl="5" marL="2743200" rtl="0" algn="l">
              <a:lnSpc>
                <a:spcPct val="100000"/>
              </a:lnSpc>
              <a:spcBef>
                <a:spcPts val="480"/>
              </a:spcBef>
              <a:spcAft>
                <a:spcPts val="0"/>
              </a:spcAft>
              <a:buClr>
                <a:schemeClr val="dk1"/>
              </a:buClr>
              <a:buSzPts val="2400"/>
              <a:buChar char="•"/>
              <a:defRPr sz="2400"/>
            </a:lvl6pPr>
            <a:lvl7pPr indent="-381000" lvl="6" marL="3200400" rtl="0" algn="l">
              <a:lnSpc>
                <a:spcPct val="100000"/>
              </a:lnSpc>
              <a:spcBef>
                <a:spcPts val="480"/>
              </a:spcBef>
              <a:spcAft>
                <a:spcPts val="0"/>
              </a:spcAft>
              <a:buClr>
                <a:schemeClr val="dk1"/>
              </a:buClr>
              <a:buSzPts val="2400"/>
              <a:buChar char="•"/>
              <a:defRPr sz="2400"/>
            </a:lvl7pPr>
            <a:lvl8pPr indent="-381000" lvl="7" marL="3657600" rtl="0" algn="l">
              <a:lnSpc>
                <a:spcPct val="100000"/>
              </a:lnSpc>
              <a:spcBef>
                <a:spcPts val="480"/>
              </a:spcBef>
              <a:spcAft>
                <a:spcPts val="0"/>
              </a:spcAft>
              <a:buClr>
                <a:schemeClr val="dk1"/>
              </a:buClr>
              <a:buSzPts val="2400"/>
              <a:buChar char="•"/>
              <a:defRPr sz="2400"/>
            </a:lvl8pPr>
            <a:lvl9pPr indent="-381000" lvl="8" marL="4114800" rtl="0" algn="l">
              <a:lnSpc>
                <a:spcPct val="100000"/>
              </a:lnSpc>
              <a:spcBef>
                <a:spcPts val="480"/>
              </a:spcBef>
              <a:spcAft>
                <a:spcPts val="0"/>
              </a:spcAft>
              <a:buClr>
                <a:schemeClr val="dk1"/>
              </a:buClr>
              <a:buSzPts val="2400"/>
              <a:buChar char="•"/>
              <a:defRPr sz="2400"/>
            </a:lvl9pPr>
          </a:lstStyle>
          <a:p/>
        </p:txBody>
      </p:sp>
      <p:sp>
        <p:nvSpPr>
          <p:cNvPr id="129" name="Google Shape;129;g29182079e86_0_461"/>
          <p:cNvSpPr txBox="1"/>
          <p:nvPr>
            <p:ph idx="10" type="dt"/>
          </p:nvPr>
        </p:nvSpPr>
        <p:spPr>
          <a:xfrm>
            <a:off x="609600" y="6356350"/>
            <a:ext cx="2843100" cy="366600"/>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0" name="Google Shape;130;g29182079e86_0_461"/>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1" name="Google Shape;131;g29182079e86_0_461"/>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fronto" type="twoTxTwoObj">
  <p:cSld name="TWO_OBJECTS_WITH_TEXT">
    <p:spTree>
      <p:nvGrpSpPr>
        <p:cNvPr id="132" name="Shape 132"/>
        <p:cNvGrpSpPr/>
        <p:nvPr/>
      </p:nvGrpSpPr>
      <p:grpSpPr>
        <a:xfrm>
          <a:off x="0" y="0"/>
          <a:ext cx="0" cy="0"/>
          <a:chOff x="0" y="0"/>
          <a:chExt cx="0" cy="0"/>
        </a:xfrm>
      </p:grpSpPr>
      <p:sp>
        <p:nvSpPr>
          <p:cNvPr id="133" name="Google Shape;133;g29182079e86_0_468"/>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 name="Google Shape;134;g29182079e86_0_468"/>
          <p:cNvSpPr txBox="1"/>
          <p:nvPr>
            <p:ph idx="1" type="body"/>
          </p:nvPr>
        </p:nvSpPr>
        <p:spPr>
          <a:xfrm>
            <a:off x="609441" y="1535114"/>
            <a:ext cx="5385600" cy="639900"/>
          </a:xfrm>
          <a:prstGeom prst="rect">
            <a:avLst/>
          </a:prstGeom>
          <a:noFill/>
          <a:ln>
            <a:noFill/>
          </a:ln>
        </p:spPr>
        <p:txBody>
          <a:bodyPr anchorCtr="0" anchor="b" bIns="61475" lIns="122950" spcFirstLastPara="1" rIns="122950" wrap="square" tIns="61475">
            <a:noAutofit/>
          </a:bodyPr>
          <a:lstStyle>
            <a:lvl1pPr indent="-228600" lvl="0" marL="457200" rtl="0" algn="l">
              <a:lnSpc>
                <a:spcPct val="100000"/>
              </a:lnSpc>
              <a:spcBef>
                <a:spcPts val="640"/>
              </a:spcBef>
              <a:spcAft>
                <a:spcPts val="0"/>
              </a:spcAft>
              <a:buClr>
                <a:schemeClr val="dk1"/>
              </a:buClr>
              <a:buSzPts val="3200"/>
              <a:buNone/>
              <a:defRPr b="1" sz="3200"/>
            </a:lvl1pPr>
            <a:lvl2pPr indent="-228600" lvl="1" marL="914400" rtl="0" algn="l">
              <a:lnSpc>
                <a:spcPct val="100000"/>
              </a:lnSpc>
              <a:spcBef>
                <a:spcPts val="540"/>
              </a:spcBef>
              <a:spcAft>
                <a:spcPts val="0"/>
              </a:spcAft>
              <a:buClr>
                <a:schemeClr val="dk1"/>
              </a:buClr>
              <a:buSzPts val="2700"/>
              <a:buNone/>
              <a:defRPr b="1" sz="2700"/>
            </a:lvl2pPr>
            <a:lvl3pPr indent="-228600" lvl="2" marL="1371600" rtl="0" algn="l">
              <a:lnSpc>
                <a:spcPct val="100000"/>
              </a:lnSpc>
              <a:spcBef>
                <a:spcPts val="480"/>
              </a:spcBef>
              <a:spcAft>
                <a:spcPts val="0"/>
              </a:spcAft>
              <a:buClr>
                <a:schemeClr val="dk1"/>
              </a:buClr>
              <a:buSzPts val="2400"/>
              <a:buNone/>
              <a:defRPr b="1" sz="2400"/>
            </a:lvl3pPr>
            <a:lvl4pPr indent="-228600" lvl="3" marL="1828800" rtl="0" algn="l">
              <a:lnSpc>
                <a:spcPct val="100000"/>
              </a:lnSpc>
              <a:spcBef>
                <a:spcPts val="440"/>
              </a:spcBef>
              <a:spcAft>
                <a:spcPts val="0"/>
              </a:spcAft>
              <a:buClr>
                <a:schemeClr val="dk1"/>
              </a:buClr>
              <a:buSzPts val="2200"/>
              <a:buNone/>
              <a:defRPr b="1" sz="2200"/>
            </a:lvl4pPr>
            <a:lvl5pPr indent="-228600" lvl="4" marL="2286000" rtl="0" algn="l">
              <a:lnSpc>
                <a:spcPct val="100000"/>
              </a:lnSpc>
              <a:spcBef>
                <a:spcPts val="440"/>
              </a:spcBef>
              <a:spcAft>
                <a:spcPts val="0"/>
              </a:spcAft>
              <a:buClr>
                <a:schemeClr val="dk1"/>
              </a:buClr>
              <a:buSzPts val="2200"/>
              <a:buNone/>
              <a:defRPr b="1" sz="2200"/>
            </a:lvl5pPr>
            <a:lvl6pPr indent="-228600" lvl="5" marL="2743200" rtl="0" algn="l">
              <a:lnSpc>
                <a:spcPct val="100000"/>
              </a:lnSpc>
              <a:spcBef>
                <a:spcPts val="440"/>
              </a:spcBef>
              <a:spcAft>
                <a:spcPts val="0"/>
              </a:spcAft>
              <a:buClr>
                <a:schemeClr val="dk1"/>
              </a:buClr>
              <a:buSzPts val="2200"/>
              <a:buNone/>
              <a:defRPr b="1" sz="2200"/>
            </a:lvl6pPr>
            <a:lvl7pPr indent="-228600" lvl="6" marL="3200400" rtl="0" algn="l">
              <a:lnSpc>
                <a:spcPct val="100000"/>
              </a:lnSpc>
              <a:spcBef>
                <a:spcPts val="440"/>
              </a:spcBef>
              <a:spcAft>
                <a:spcPts val="0"/>
              </a:spcAft>
              <a:buClr>
                <a:schemeClr val="dk1"/>
              </a:buClr>
              <a:buSzPts val="2200"/>
              <a:buNone/>
              <a:defRPr b="1" sz="2200"/>
            </a:lvl7pPr>
            <a:lvl8pPr indent="-228600" lvl="7" marL="3657600" rtl="0" algn="l">
              <a:lnSpc>
                <a:spcPct val="100000"/>
              </a:lnSpc>
              <a:spcBef>
                <a:spcPts val="440"/>
              </a:spcBef>
              <a:spcAft>
                <a:spcPts val="0"/>
              </a:spcAft>
              <a:buClr>
                <a:schemeClr val="dk1"/>
              </a:buClr>
              <a:buSzPts val="2200"/>
              <a:buNone/>
              <a:defRPr b="1" sz="2200"/>
            </a:lvl8pPr>
            <a:lvl9pPr indent="-228600" lvl="8" marL="4114800" rtl="0" algn="l">
              <a:lnSpc>
                <a:spcPct val="100000"/>
              </a:lnSpc>
              <a:spcBef>
                <a:spcPts val="440"/>
              </a:spcBef>
              <a:spcAft>
                <a:spcPts val="0"/>
              </a:spcAft>
              <a:buClr>
                <a:schemeClr val="dk1"/>
              </a:buClr>
              <a:buSzPts val="2200"/>
              <a:buNone/>
              <a:defRPr b="1" sz="2200"/>
            </a:lvl9pPr>
          </a:lstStyle>
          <a:p/>
        </p:txBody>
      </p:sp>
      <p:sp>
        <p:nvSpPr>
          <p:cNvPr id="135" name="Google Shape;135;g29182079e86_0_468"/>
          <p:cNvSpPr txBox="1"/>
          <p:nvPr>
            <p:ph idx="2" type="body"/>
          </p:nvPr>
        </p:nvSpPr>
        <p:spPr>
          <a:xfrm>
            <a:off x="609441" y="2174875"/>
            <a:ext cx="5385600" cy="3951300"/>
          </a:xfrm>
          <a:prstGeom prst="rect">
            <a:avLst/>
          </a:prstGeom>
          <a:noFill/>
          <a:ln>
            <a:noFill/>
          </a:ln>
        </p:spPr>
        <p:txBody>
          <a:bodyPr anchorCtr="0" anchor="t" bIns="61475" lIns="122950" spcFirstLastPara="1" rIns="122950" wrap="square" tIns="61475">
            <a:noAutofit/>
          </a:bodyPr>
          <a:lstStyle>
            <a:lvl1pPr indent="-431800" lvl="0" marL="457200" rtl="0" algn="l">
              <a:lnSpc>
                <a:spcPct val="100000"/>
              </a:lnSpc>
              <a:spcBef>
                <a:spcPts val="640"/>
              </a:spcBef>
              <a:spcAft>
                <a:spcPts val="0"/>
              </a:spcAft>
              <a:buClr>
                <a:schemeClr val="dk1"/>
              </a:buClr>
              <a:buSzPts val="3200"/>
              <a:buChar char="•"/>
              <a:defRPr sz="3200"/>
            </a:lvl1pPr>
            <a:lvl2pPr indent="-400050" lvl="1" marL="914400" rtl="0" algn="l">
              <a:lnSpc>
                <a:spcPct val="100000"/>
              </a:lnSpc>
              <a:spcBef>
                <a:spcPts val="540"/>
              </a:spcBef>
              <a:spcAft>
                <a:spcPts val="0"/>
              </a:spcAft>
              <a:buClr>
                <a:schemeClr val="dk1"/>
              </a:buClr>
              <a:buSzPts val="2700"/>
              <a:buChar char="–"/>
              <a:defRPr sz="2700"/>
            </a:lvl2pPr>
            <a:lvl3pPr indent="-381000" lvl="2" marL="1371600" rtl="0" algn="l">
              <a:lnSpc>
                <a:spcPct val="100000"/>
              </a:lnSpc>
              <a:spcBef>
                <a:spcPts val="480"/>
              </a:spcBef>
              <a:spcAft>
                <a:spcPts val="0"/>
              </a:spcAft>
              <a:buClr>
                <a:schemeClr val="dk1"/>
              </a:buClr>
              <a:buSzPts val="2400"/>
              <a:buChar char="•"/>
              <a:defRPr sz="2400"/>
            </a:lvl3pPr>
            <a:lvl4pPr indent="-368300" lvl="3" marL="1828800" rtl="0" algn="l">
              <a:lnSpc>
                <a:spcPct val="100000"/>
              </a:lnSpc>
              <a:spcBef>
                <a:spcPts val="440"/>
              </a:spcBef>
              <a:spcAft>
                <a:spcPts val="0"/>
              </a:spcAft>
              <a:buClr>
                <a:schemeClr val="dk1"/>
              </a:buClr>
              <a:buSzPts val="2200"/>
              <a:buChar char="–"/>
              <a:defRPr sz="2200"/>
            </a:lvl4pPr>
            <a:lvl5pPr indent="-368300" lvl="4" marL="2286000" rtl="0" algn="l">
              <a:lnSpc>
                <a:spcPct val="100000"/>
              </a:lnSpc>
              <a:spcBef>
                <a:spcPts val="440"/>
              </a:spcBef>
              <a:spcAft>
                <a:spcPts val="0"/>
              </a:spcAft>
              <a:buClr>
                <a:schemeClr val="dk1"/>
              </a:buClr>
              <a:buSzPts val="2200"/>
              <a:buChar char="»"/>
              <a:defRPr sz="2200"/>
            </a:lvl5pPr>
            <a:lvl6pPr indent="-368300" lvl="5" marL="2743200" rtl="0" algn="l">
              <a:lnSpc>
                <a:spcPct val="100000"/>
              </a:lnSpc>
              <a:spcBef>
                <a:spcPts val="440"/>
              </a:spcBef>
              <a:spcAft>
                <a:spcPts val="0"/>
              </a:spcAft>
              <a:buClr>
                <a:schemeClr val="dk1"/>
              </a:buClr>
              <a:buSzPts val="2200"/>
              <a:buChar char="•"/>
              <a:defRPr sz="2200"/>
            </a:lvl6pPr>
            <a:lvl7pPr indent="-368300" lvl="6" marL="3200400" rtl="0" algn="l">
              <a:lnSpc>
                <a:spcPct val="100000"/>
              </a:lnSpc>
              <a:spcBef>
                <a:spcPts val="440"/>
              </a:spcBef>
              <a:spcAft>
                <a:spcPts val="0"/>
              </a:spcAft>
              <a:buClr>
                <a:schemeClr val="dk1"/>
              </a:buClr>
              <a:buSzPts val="2200"/>
              <a:buChar char="•"/>
              <a:defRPr sz="2200"/>
            </a:lvl7pPr>
            <a:lvl8pPr indent="-368300" lvl="7" marL="3657600" rtl="0" algn="l">
              <a:lnSpc>
                <a:spcPct val="100000"/>
              </a:lnSpc>
              <a:spcBef>
                <a:spcPts val="440"/>
              </a:spcBef>
              <a:spcAft>
                <a:spcPts val="0"/>
              </a:spcAft>
              <a:buClr>
                <a:schemeClr val="dk1"/>
              </a:buClr>
              <a:buSzPts val="2200"/>
              <a:buChar char="•"/>
              <a:defRPr sz="2200"/>
            </a:lvl8pPr>
            <a:lvl9pPr indent="-368300" lvl="8" marL="4114800" rtl="0" algn="l">
              <a:lnSpc>
                <a:spcPct val="100000"/>
              </a:lnSpc>
              <a:spcBef>
                <a:spcPts val="440"/>
              </a:spcBef>
              <a:spcAft>
                <a:spcPts val="0"/>
              </a:spcAft>
              <a:buClr>
                <a:schemeClr val="dk1"/>
              </a:buClr>
              <a:buSzPts val="2200"/>
              <a:buChar char="•"/>
              <a:defRPr sz="2200"/>
            </a:lvl9pPr>
          </a:lstStyle>
          <a:p/>
        </p:txBody>
      </p:sp>
      <p:sp>
        <p:nvSpPr>
          <p:cNvPr id="136" name="Google Shape;136;g29182079e86_0_468"/>
          <p:cNvSpPr txBox="1"/>
          <p:nvPr>
            <p:ph idx="3" type="body"/>
          </p:nvPr>
        </p:nvSpPr>
        <p:spPr>
          <a:xfrm>
            <a:off x="6191758" y="1535114"/>
            <a:ext cx="5387700" cy="639900"/>
          </a:xfrm>
          <a:prstGeom prst="rect">
            <a:avLst/>
          </a:prstGeom>
          <a:noFill/>
          <a:ln>
            <a:noFill/>
          </a:ln>
        </p:spPr>
        <p:txBody>
          <a:bodyPr anchorCtr="0" anchor="b" bIns="61475" lIns="122950" spcFirstLastPara="1" rIns="122950" wrap="square" tIns="61475">
            <a:noAutofit/>
          </a:bodyPr>
          <a:lstStyle>
            <a:lvl1pPr indent="-228600" lvl="0" marL="457200" rtl="0" algn="l">
              <a:lnSpc>
                <a:spcPct val="100000"/>
              </a:lnSpc>
              <a:spcBef>
                <a:spcPts val="640"/>
              </a:spcBef>
              <a:spcAft>
                <a:spcPts val="0"/>
              </a:spcAft>
              <a:buClr>
                <a:schemeClr val="dk1"/>
              </a:buClr>
              <a:buSzPts val="3200"/>
              <a:buNone/>
              <a:defRPr b="1" sz="3200"/>
            </a:lvl1pPr>
            <a:lvl2pPr indent="-228600" lvl="1" marL="914400" rtl="0" algn="l">
              <a:lnSpc>
                <a:spcPct val="100000"/>
              </a:lnSpc>
              <a:spcBef>
                <a:spcPts val="540"/>
              </a:spcBef>
              <a:spcAft>
                <a:spcPts val="0"/>
              </a:spcAft>
              <a:buClr>
                <a:schemeClr val="dk1"/>
              </a:buClr>
              <a:buSzPts val="2700"/>
              <a:buNone/>
              <a:defRPr b="1" sz="2700"/>
            </a:lvl2pPr>
            <a:lvl3pPr indent="-228600" lvl="2" marL="1371600" rtl="0" algn="l">
              <a:lnSpc>
                <a:spcPct val="100000"/>
              </a:lnSpc>
              <a:spcBef>
                <a:spcPts val="480"/>
              </a:spcBef>
              <a:spcAft>
                <a:spcPts val="0"/>
              </a:spcAft>
              <a:buClr>
                <a:schemeClr val="dk1"/>
              </a:buClr>
              <a:buSzPts val="2400"/>
              <a:buNone/>
              <a:defRPr b="1" sz="2400"/>
            </a:lvl3pPr>
            <a:lvl4pPr indent="-228600" lvl="3" marL="1828800" rtl="0" algn="l">
              <a:lnSpc>
                <a:spcPct val="100000"/>
              </a:lnSpc>
              <a:spcBef>
                <a:spcPts val="440"/>
              </a:spcBef>
              <a:spcAft>
                <a:spcPts val="0"/>
              </a:spcAft>
              <a:buClr>
                <a:schemeClr val="dk1"/>
              </a:buClr>
              <a:buSzPts val="2200"/>
              <a:buNone/>
              <a:defRPr b="1" sz="2200"/>
            </a:lvl4pPr>
            <a:lvl5pPr indent="-228600" lvl="4" marL="2286000" rtl="0" algn="l">
              <a:lnSpc>
                <a:spcPct val="100000"/>
              </a:lnSpc>
              <a:spcBef>
                <a:spcPts val="440"/>
              </a:spcBef>
              <a:spcAft>
                <a:spcPts val="0"/>
              </a:spcAft>
              <a:buClr>
                <a:schemeClr val="dk1"/>
              </a:buClr>
              <a:buSzPts val="2200"/>
              <a:buNone/>
              <a:defRPr b="1" sz="2200"/>
            </a:lvl5pPr>
            <a:lvl6pPr indent="-228600" lvl="5" marL="2743200" rtl="0" algn="l">
              <a:lnSpc>
                <a:spcPct val="100000"/>
              </a:lnSpc>
              <a:spcBef>
                <a:spcPts val="440"/>
              </a:spcBef>
              <a:spcAft>
                <a:spcPts val="0"/>
              </a:spcAft>
              <a:buClr>
                <a:schemeClr val="dk1"/>
              </a:buClr>
              <a:buSzPts val="2200"/>
              <a:buNone/>
              <a:defRPr b="1" sz="2200"/>
            </a:lvl6pPr>
            <a:lvl7pPr indent="-228600" lvl="6" marL="3200400" rtl="0" algn="l">
              <a:lnSpc>
                <a:spcPct val="100000"/>
              </a:lnSpc>
              <a:spcBef>
                <a:spcPts val="440"/>
              </a:spcBef>
              <a:spcAft>
                <a:spcPts val="0"/>
              </a:spcAft>
              <a:buClr>
                <a:schemeClr val="dk1"/>
              </a:buClr>
              <a:buSzPts val="2200"/>
              <a:buNone/>
              <a:defRPr b="1" sz="2200"/>
            </a:lvl7pPr>
            <a:lvl8pPr indent="-228600" lvl="7" marL="3657600" rtl="0" algn="l">
              <a:lnSpc>
                <a:spcPct val="100000"/>
              </a:lnSpc>
              <a:spcBef>
                <a:spcPts val="440"/>
              </a:spcBef>
              <a:spcAft>
                <a:spcPts val="0"/>
              </a:spcAft>
              <a:buClr>
                <a:schemeClr val="dk1"/>
              </a:buClr>
              <a:buSzPts val="2200"/>
              <a:buNone/>
              <a:defRPr b="1" sz="2200"/>
            </a:lvl8pPr>
            <a:lvl9pPr indent="-228600" lvl="8" marL="4114800" rtl="0" algn="l">
              <a:lnSpc>
                <a:spcPct val="100000"/>
              </a:lnSpc>
              <a:spcBef>
                <a:spcPts val="440"/>
              </a:spcBef>
              <a:spcAft>
                <a:spcPts val="0"/>
              </a:spcAft>
              <a:buClr>
                <a:schemeClr val="dk1"/>
              </a:buClr>
              <a:buSzPts val="2200"/>
              <a:buNone/>
              <a:defRPr b="1" sz="2200"/>
            </a:lvl9pPr>
          </a:lstStyle>
          <a:p/>
        </p:txBody>
      </p:sp>
      <p:sp>
        <p:nvSpPr>
          <p:cNvPr id="137" name="Google Shape;137;g29182079e86_0_468"/>
          <p:cNvSpPr txBox="1"/>
          <p:nvPr>
            <p:ph idx="4" type="body"/>
          </p:nvPr>
        </p:nvSpPr>
        <p:spPr>
          <a:xfrm>
            <a:off x="6191758" y="2174875"/>
            <a:ext cx="5387700" cy="3951300"/>
          </a:xfrm>
          <a:prstGeom prst="rect">
            <a:avLst/>
          </a:prstGeom>
          <a:noFill/>
          <a:ln>
            <a:noFill/>
          </a:ln>
        </p:spPr>
        <p:txBody>
          <a:bodyPr anchorCtr="0" anchor="t" bIns="61475" lIns="122950" spcFirstLastPara="1" rIns="122950" wrap="square" tIns="61475">
            <a:noAutofit/>
          </a:bodyPr>
          <a:lstStyle>
            <a:lvl1pPr indent="-431800" lvl="0" marL="457200" rtl="0" algn="l">
              <a:lnSpc>
                <a:spcPct val="100000"/>
              </a:lnSpc>
              <a:spcBef>
                <a:spcPts val="640"/>
              </a:spcBef>
              <a:spcAft>
                <a:spcPts val="0"/>
              </a:spcAft>
              <a:buClr>
                <a:schemeClr val="dk1"/>
              </a:buClr>
              <a:buSzPts val="3200"/>
              <a:buChar char="•"/>
              <a:defRPr sz="3200"/>
            </a:lvl1pPr>
            <a:lvl2pPr indent="-400050" lvl="1" marL="914400" rtl="0" algn="l">
              <a:lnSpc>
                <a:spcPct val="100000"/>
              </a:lnSpc>
              <a:spcBef>
                <a:spcPts val="540"/>
              </a:spcBef>
              <a:spcAft>
                <a:spcPts val="0"/>
              </a:spcAft>
              <a:buClr>
                <a:schemeClr val="dk1"/>
              </a:buClr>
              <a:buSzPts val="2700"/>
              <a:buChar char="–"/>
              <a:defRPr sz="2700"/>
            </a:lvl2pPr>
            <a:lvl3pPr indent="-381000" lvl="2" marL="1371600" rtl="0" algn="l">
              <a:lnSpc>
                <a:spcPct val="100000"/>
              </a:lnSpc>
              <a:spcBef>
                <a:spcPts val="480"/>
              </a:spcBef>
              <a:spcAft>
                <a:spcPts val="0"/>
              </a:spcAft>
              <a:buClr>
                <a:schemeClr val="dk1"/>
              </a:buClr>
              <a:buSzPts val="2400"/>
              <a:buChar char="•"/>
              <a:defRPr sz="2400"/>
            </a:lvl3pPr>
            <a:lvl4pPr indent="-368300" lvl="3" marL="1828800" rtl="0" algn="l">
              <a:lnSpc>
                <a:spcPct val="100000"/>
              </a:lnSpc>
              <a:spcBef>
                <a:spcPts val="440"/>
              </a:spcBef>
              <a:spcAft>
                <a:spcPts val="0"/>
              </a:spcAft>
              <a:buClr>
                <a:schemeClr val="dk1"/>
              </a:buClr>
              <a:buSzPts val="2200"/>
              <a:buChar char="–"/>
              <a:defRPr sz="2200"/>
            </a:lvl4pPr>
            <a:lvl5pPr indent="-368300" lvl="4" marL="2286000" rtl="0" algn="l">
              <a:lnSpc>
                <a:spcPct val="100000"/>
              </a:lnSpc>
              <a:spcBef>
                <a:spcPts val="440"/>
              </a:spcBef>
              <a:spcAft>
                <a:spcPts val="0"/>
              </a:spcAft>
              <a:buClr>
                <a:schemeClr val="dk1"/>
              </a:buClr>
              <a:buSzPts val="2200"/>
              <a:buChar char="»"/>
              <a:defRPr sz="2200"/>
            </a:lvl5pPr>
            <a:lvl6pPr indent="-368300" lvl="5" marL="2743200" rtl="0" algn="l">
              <a:lnSpc>
                <a:spcPct val="100000"/>
              </a:lnSpc>
              <a:spcBef>
                <a:spcPts val="440"/>
              </a:spcBef>
              <a:spcAft>
                <a:spcPts val="0"/>
              </a:spcAft>
              <a:buClr>
                <a:schemeClr val="dk1"/>
              </a:buClr>
              <a:buSzPts val="2200"/>
              <a:buChar char="•"/>
              <a:defRPr sz="2200"/>
            </a:lvl6pPr>
            <a:lvl7pPr indent="-368300" lvl="6" marL="3200400" rtl="0" algn="l">
              <a:lnSpc>
                <a:spcPct val="100000"/>
              </a:lnSpc>
              <a:spcBef>
                <a:spcPts val="440"/>
              </a:spcBef>
              <a:spcAft>
                <a:spcPts val="0"/>
              </a:spcAft>
              <a:buClr>
                <a:schemeClr val="dk1"/>
              </a:buClr>
              <a:buSzPts val="2200"/>
              <a:buChar char="•"/>
              <a:defRPr sz="2200"/>
            </a:lvl7pPr>
            <a:lvl8pPr indent="-368300" lvl="7" marL="3657600" rtl="0" algn="l">
              <a:lnSpc>
                <a:spcPct val="100000"/>
              </a:lnSpc>
              <a:spcBef>
                <a:spcPts val="440"/>
              </a:spcBef>
              <a:spcAft>
                <a:spcPts val="0"/>
              </a:spcAft>
              <a:buClr>
                <a:schemeClr val="dk1"/>
              </a:buClr>
              <a:buSzPts val="2200"/>
              <a:buChar char="•"/>
              <a:defRPr sz="2200"/>
            </a:lvl8pPr>
            <a:lvl9pPr indent="-368300" lvl="8" marL="4114800" rtl="0" algn="l">
              <a:lnSpc>
                <a:spcPct val="100000"/>
              </a:lnSpc>
              <a:spcBef>
                <a:spcPts val="440"/>
              </a:spcBef>
              <a:spcAft>
                <a:spcPts val="0"/>
              </a:spcAft>
              <a:buClr>
                <a:schemeClr val="dk1"/>
              </a:buClr>
              <a:buSzPts val="2200"/>
              <a:buChar char="•"/>
              <a:defRPr sz="2200"/>
            </a:lvl9pPr>
          </a:lstStyle>
          <a:p/>
        </p:txBody>
      </p:sp>
      <p:sp>
        <p:nvSpPr>
          <p:cNvPr id="138" name="Google Shape;138;g29182079e86_0_468"/>
          <p:cNvSpPr txBox="1"/>
          <p:nvPr>
            <p:ph idx="10" type="dt"/>
          </p:nvPr>
        </p:nvSpPr>
        <p:spPr>
          <a:xfrm>
            <a:off x="609600" y="6356350"/>
            <a:ext cx="2843100" cy="366600"/>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9" name="Google Shape;139;g29182079e86_0_468"/>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0" name="Google Shape;140;g29182079e86_0_468"/>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 type="objOnly">
  <p:cSld name="OBJECT_ONLY">
    <p:spTree>
      <p:nvGrpSpPr>
        <p:cNvPr id="20" name="Shape 20"/>
        <p:cNvGrpSpPr/>
        <p:nvPr/>
      </p:nvGrpSpPr>
      <p:grpSpPr>
        <a:xfrm>
          <a:off x="0" y="0"/>
          <a:ext cx="0" cy="0"/>
          <a:chOff x="0" y="0"/>
          <a:chExt cx="0" cy="0"/>
        </a:xfrm>
      </p:grpSpPr>
      <p:sp>
        <p:nvSpPr>
          <p:cNvPr id="21" name="Google Shape;21;p39"/>
          <p:cNvSpPr txBox="1"/>
          <p:nvPr>
            <p:ph idx="1" type="body"/>
          </p:nvPr>
        </p:nvSpPr>
        <p:spPr>
          <a:xfrm>
            <a:off x="914162" y="609600"/>
            <a:ext cx="10360501" cy="5486400"/>
          </a:xfrm>
          <a:prstGeom prst="rect">
            <a:avLst/>
          </a:prstGeom>
          <a:noFill/>
          <a:ln>
            <a:noFill/>
          </a:ln>
        </p:spPr>
        <p:txBody>
          <a:bodyPr anchorCtr="0" anchor="t" bIns="61475" lIns="122950" spcFirstLastPara="1" rIns="122950" wrap="square" tIns="6147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2" name="Google Shape;22;p39"/>
          <p:cNvSpPr txBox="1"/>
          <p:nvPr>
            <p:ph idx="10" type="dt"/>
          </p:nvPr>
        </p:nvSpPr>
        <p:spPr>
          <a:xfrm>
            <a:off x="0" y="0"/>
            <a:ext cx="0" cy="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23" name="Google Shape;23;p39"/>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39"/>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uoto" type="blank">
  <p:cSld name="BLANK">
    <p:spTree>
      <p:nvGrpSpPr>
        <p:cNvPr id="141" name="Shape 141"/>
        <p:cNvGrpSpPr/>
        <p:nvPr/>
      </p:nvGrpSpPr>
      <p:grpSpPr>
        <a:xfrm>
          <a:off x="0" y="0"/>
          <a:ext cx="0" cy="0"/>
          <a:chOff x="0" y="0"/>
          <a:chExt cx="0" cy="0"/>
        </a:xfrm>
      </p:grpSpPr>
      <p:sp>
        <p:nvSpPr>
          <p:cNvPr id="142" name="Google Shape;142;g29182079e86_0_477"/>
          <p:cNvSpPr txBox="1"/>
          <p:nvPr>
            <p:ph idx="10" type="dt"/>
          </p:nvPr>
        </p:nvSpPr>
        <p:spPr>
          <a:xfrm>
            <a:off x="609600" y="6356350"/>
            <a:ext cx="2843100" cy="366600"/>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43" name="Google Shape;143;g29182079e86_0_477"/>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4" name="Google Shape;144;g29182079e86_0_477"/>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to con didascalia" type="objTx">
  <p:cSld name="OBJECT_WITH_CAPTION_TEXT">
    <p:spTree>
      <p:nvGrpSpPr>
        <p:cNvPr id="145" name="Shape 145"/>
        <p:cNvGrpSpPr/>
        <p:nvPr/>
      </p:nvGrpSpPr>
      <p:grpSpPr>
        <a:xfrm>
          <a:off x="0" y="0"/>
          <a:ext cx="0" cy="0"/>
          <a:chOff x="0" y="0"/>
          <a:chExt cx="0" cy="0"/>
        </a:xfrm>
      </p:grpSpPr>
      <p:sp>
        <p:nvSpPr>
          <p:cNvPr id="146" name="Google Shape;146;g29182079e86_0_481"/>
          <p:cNvSpPr txBox="1"/>
          <p:nvPr>
            <p:ph type="title"/>
          </p:nvPr>
        </p:nvSpPr>
        <p:spPr>
          <a:xfrm>
            <a:off x="609447" y="273049"/>
            <a:ext cx="4010100" cy="1162200"/>
          </a:xfrm>
          <a:prstGeom prst="rect">
            <a:avLst/>
          </a:prstGeom>
          <a:noFill/>
          <a:ln>
            <a:noFill/>
          </a:ln>
        </p:spPr>
        <p:txBody>
          <a:bodyPr anchorCtr="0" anchor="b" bIns="61475" lIns="122950" spcFirstLastPara="1" rIns="122950" wrap="square" tIns="61475">
            <a:noAutofit/>
          </a:bodyPr>
          <a:lstStyle>
            <a:lvl1pPr lvl="0" rtl="0" algn="l">
              <a:lnSpc>
                <a:spcPct val="100000"/>
              </a:lnSpc>
              <a:spcBef>
                <a:spcPts val="0"/>
              </a:spcBef>
              <a:spcAft>
                <a:spcPts val="0"/>
              </a:spcAft>
              <a:buSzPts val="1400"/>
              <a:buNone/>
              <a:defRPr b="1" sz="27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7" name="Google Shape;147;g29182079e86_0_481"/>
          <p:cNvSpPr txBox="1"/>
          <p:nvPr>
            <p:ph idx="1" type="body"/>
          </p:nvPr>
        </p:nvSpPr>
        <p:spPr>
          <a:xfrm>
            <a:off x="4765492" y="273052"/>
            <a:ext cx="6813900" cy="5853000"/>
          </a:xfrm>
          <a:prstGeom prst="rect">
            <a:avLst/>
          </a:prstGeom>
          <a:noFill/>
          <a:ln>
            <a:noFill/>
          </a:ln>
        </p:spPr>
        <p:txBody>
          <a:bodyPr anchorCtr="0" anchor="t" bIns="61475" lIns="122950" spcFirstLastPara="1" rIns="122950" wrap="square" tIns="61475">
            <a:noAutofit/>
          </a:bodyPr>
          <a:lstStyle>
            <a:lvl1pPr indent="-501650" lvl="0" marL="457200" rtl="0" algn="l">
              <a:lnSpc>
                <a:spcPct val="100000"/>
              </a:lnSpc>
              <a:spcBef>
                <a:spcPts val="860"/>
              </a:spcBef>
              <a:spcAft>
                <a:spcPts val="0"/>
              </a:spcAft>
              <a:buClr>
                <a:schemeClr val="dk1"/>
              </a:buClr>
              <a:buSzPts val="4300"/>
              <a:buChar char="•"/>
              <a:defRPr sz="4300"/>
            </a:lvl1pPr>
            <a:lvl2pPr indent="-469900" lvl="1" marL="914400" rtl="0" algn="l">
              <a:lnSpc>
                <a:spcPct val="100000"/>
              </a:lnSpc>
              <a:spcBef>
                <a:spcPts val="760"/>
              </a:spcBef>
              <a:spcAft>
                <a:spcPts val="0"/>
              </a:spcAft>
              <a:buClr>
                <a:schemeClr val="dk1"/>
              </a:buClr>
              <a:buSzPts val="3800"/>
              <a:buChar char="–"/>
              <a:defRPr sz="3800"/>
            </a:lvl2pPr>
            <a:lvl3pPr indent="-431800" lvl="2" marL="1371600" rtl="0" algn="l">
              <a:lnSpc>
                <a:spcPct val="100000"/>
              </a:lnSpc>
              <a:spcBef>
                <a:spcPts val="640"/>
              </a:spcBef>
              <a:spcAft>
                <a:spcPts val="0"/>
              </a:spcAft>
              <a:buClr>
                <a:schemeClr val="dk1"/>
              </a:buClr>
              <a:buSzPts val="3200"/>
              <a:buChar char="•"/>
              <a:defRPr sz="3200"/>
            </a:lvl3pPr>
            <a:lvl4pPr indent="-400050" lvl="3" marL="1828800" rtl="0" algn="l">
              <a:lnSpc>
                <a:spcPct val="100000"/>
              </a:lnSpc>
              <a:spcBef>
                <a:spcPts val="540"/>
              </a:spcBef>
              <a:spcAft>
                <a:spcPts val="0"/>
              </a:spcAft>
              <a:buClr>
                <a:schemeClr val="dk1"/>
              </a:buClr>
              <a:buSzPts val="2700"/>
              <a:buChar char="–"/>
              <a:defRPr sz="2700"/>
            </a:lvl4pPr>
            <a:lvl5pPr indent="-400050" lvl="4" marL="2286000" rtl="0" algn="l">
              <a:lnSpc>
                <a:spcPct val="100000"/>
              </a:lnSpc>
              <a:spcBef>
                <a:spcPts val="540"/>
              </a:spcBef>
              <a:spcAft>
                <a:spcPts val="0"/>
              </a:spcAft>
              <a:buClr>
                <a:schemeClr val="dk1"/>
              </a:buClr>
              <a:buSzPts val="2700"/>
              <a:buChar char="»"/>
              <a:defRPr sz="2700"/>
            </a:lvl5pPr>
            <a:lvl6pPr indent="-400050" lvl="5" marL="2743200" rtl="0" algn="l">
              <a:lnSpc>
                <a:spcPct val="100000"/>
              </a:lnSpc>
              <a:spcBef>
                <a:spcPts val="540"/>
              </a:spcBef>
              <a:spcAft>
                <a:spcPts val="0"/>
              </a:spcAft>
              <a:buClr>
                <a:schemeClr val="dk1"/>
              </a:buClr>
              <a:buSzPts val="2700"/>
              <a:buChar char="•"/>
              <a:defRPr sz="2700"/>
            </a:lvl6pPr>
            <a:lvl7pPr indent="-400050" lvl="6" marL="3200400" rtl="0" algn="l">
              <a:lnSpc>
                <a:spcPct val="100000"/>
              </a:lnSpc>
              <a:spcBef>
                <a:spcPts val="540"/>
              </a:spcBef>
              <a:spcAft>
                <a:spcPts val="0"/>
              </a:spcAft>
              <a:buClr>
                <a:schemeClr val="dk1"/>
              </a:buClr>
              <a:buSzPts val="2700"/>
              <a:buChar char="•"/>
              <a:defRPr sz="2700"/>
            </a:lvl7pPr>
            <a:lvl8pPr indent="-400050" lvl="7" marL="3657600" rtl="0" algn="l">
              <a:lnSpc>
                <a:spcPct val="100000"/>
              </a:lnSpc>
              <a:spcBef>
                <a:spcPts val="540"/>
              </a:spcBef>
              <a:spcAft>
                <a:spcPts val="0"/>
              </a:spcAft>
              <a:buClr>
                <a:schemeClr val="dk1"/>
              </a:buClr>
              <a:buSzPts val="2700"/>
              <a:buChar char="•"/>
              <a:defRPr sz="2700"/>
            </a:lvl8pPr>
            <a:lvl9pPr indent="-400050" lvl="8" marL="4114800" rtl="0" algn="l">
              <a:lnSpc>
                <a:spcPct val="100000"/>
              </a:lnSpc>
              <a:spcBef>
                <a:spcPts val="540"/>
              </a:spcBef>
              <a:spcAft>
                <a:spcPts val="0"/>
              </a:spcAft>
              <a:buClr>
                <a:schemeClr val="dk1"/>
              </a:buClr>
              <a:buSzPts val="2700"/>
              <a:buChar char="•"/>
              <a:defRPr sz="2700"/>
            </a:lvl9pPr>
          </a:lstStyle>
          <a:p/>
        </p:txBody>
      </p:sp>
      <p:sp>
        <p:nvSpPr>
          <p:cNvPr id="148" name="Google Shape;148;g29182079e86_0_481"/>
          <p:cNvSpPr txBox="1"/>
          <p:nvPr>
            <p:ph idx="2" type="body"/>
          </p:nvPr>
        </p:nvSpPr>
        <p:spPr>
          <a:xfrm>
            <a:off x="609447" y="1435103"/>
            <a:ext cx="4010100" cy="4691100"/>
          </a:xfrm>
          <a:prstGeom prst="rect">
            <a:avLst/>
          </a:prstGeom>
          <a:noFill/>
          <a:ln>
            <a:noFill/>
          </a:ln>
        </p:spPr>
        <p:txBody>
          <a:bodyPr anchorCtr="0" anchor="t" bIns="61475" lIns="122950" spcFirstLastPara="1" rIns="122950" wrap="square" tIns="61475">
            <a:noAutofit/>
          </a:bodyPr>
          <a:lstStyle>
            <a:lvl1pPr indent="-228600" lvl="0" marL="457200" rtl="0" algn="l">
              <a:lnSpc>
                <a:spcPct val="100000"/>
              </a:lnSpc>
              <a:spcBef>
                <a:spcPts val="380"/>
              </a:spcBef>
              <a:spcAft>
                <a:spcPts val="0"/>
              </a:spcAft>
              <a:buClr>
                <a:schemeClr val="dk1"/>
              </a:buClr>
              <a:buSzPts val="1900"/>
              <a:buNone/>
              <a:defRPr sz="1900"/>
            </a:lvl1pPr>
            <a:lvl2pPr indent="-228600" lvl="1" marL="914400" rtl="0" algn="l">
              <a:lnSpc>
                <a:spcPct val="100000"/>
              </a:lnSpc>
              <a:spcBef>
                <a:spcPts val="320"/>
              </a:spcBef>
              <a:spcAft>
                <a:spcPts val="0"/>
              </a:spcAft>
              <a:buClr>
                <a:schemeClr val="dk1"/>
              </a:buClr>
              <a:buSzPts val="1600"/>
              <a:buNone/>
              <a:defRPr sz="1600"/>
            </a:lvl2pPr>
            <a:lvl3pPr indent="-228600" lvl="2" marL="1371600" rtl="0" algn="l">
              <a:lnSpc>
                <a:spcPct val="100000"/>
              </a:lnSpc>
              <a:spcBef>
                <a:spcPts val="260"/>
              </a:spcBef>
              <a:spcAft>
                <a:spcPts val="0"/>
              </a:spcAft>
              <a:buClr>
                <a:schemeClr val="dk1"/>
              </a:buClr>
              <a:buSzPts val="1300"/>
              <a:buNone/>
              <a:defRPr sz="1300"/>
            </a:lvl3pPr>
            <a:lvl4pPr indent="-228600" lvl="3" marL="1828800" rtl="0" algn="l">
              <a:lnSpc>
                <a:spcPct val="100000"/>
              </a:lnSpc>
              <a:spcBef>
                <a:spcPts val="240"/>
              </a:spcBef>
              <a:spcAft>
                <a:spcPts val="0"/>
              </a:spcAft>
              <a:buClr>
                <a:schemeClr val="dk1"/>
              </a:buClr>
              <a:buSzPts val="1200"/>
              <a:buNone/>
              <a:defRPr sz="1200"/>
            </a:lvl4pPr>
            <a:lvl5pPr indent="-228600" lvl="4" marL="2286000" rtl="0" algn="l">
              <a:lnSpc>
                <a:spcPct val="100000"/>
              </a:lnSpc>
              <a:spcBef>
                <a:spcPts val="240"/>
              </a:spcBef>
              <a:spcAft>
                <a:spcPts val="0"/>
              </a:spcAft>
              <a:buClr>
                <a:schemeClr val="dk1"/>
              </a:buClr>
              <a:buSzPts val="1200"/>
              <a:buNone/>
              <a:defRPr sz="1200"/>
            </a:lvl5pPr>
            <a:lvl6pPr indent="-228600" lvl="5" marL="2743200" rtl="0" algn="l">
              <a:lnSpc>
                <a:spcPct val="100000"/>
              </a:lnSpc>
              <a:spcBef>
                <a:spcPts val="240"/>
              </a:spcBef>
              <a:spcAft>
                <a:spcPts val="0"/>
              </a:spcAft>
              <a:buClr>
                <a:schemeClr val="dk1"/>
              </a:buClr>
              <a:buSzPts val="1200"/>
              <a:buNone/>
              <a:defRPr sz="1200"/>
            </a:lvl6pPr>
            <a:lvl7pPr indent="-228600" lvl="6" marL="3200400" rtl="0" algn="l">
              <a:lnSpc>
                <a:spcPct val="100000"/>
              </a:lnSpc>
              <a:spcBef>
                <a:spcPts val="240"/>
              </a:spcBef>
              <a:spcAft>
                <a:spcPts val="0"/>
              </a:spcAft>
              <a:buClr>
                <a:schemeClr val="dk1"/>
              </a:buClr>
              <a:buSzPts val="1200"/>
              <a:buNone/>
              <a:defRPr sz="1200"/>
            </a:lvl7pPr>
            <a:lvl8pPr indent="-228600" lvl="7" marL="3657600" rtl="0" algn="l">
              <a:lnSpc>
                <a:spcPct val="100000"/>
              </a:lnSpc>
              <a:spcBef>
                <a:spcPts val="240"/>
              </a:spcBef>
              <a:spcAft>
                <a:spcPts val="0"/>
              </a:spcAft>
              <a:buClr>
                <a:schemeClr val="dk1"/>
              </a:buClr>
              <a:buSzPts val="1200"/>
              <a:buNone/>
              <a:defRPr sz="1200"/>
            </a:lvl8pPr>
            <a:lvl9pPr indent="-228600" lvl="8" marL="4114800" rtl="0" algn="l">
              <a:lnSpc>
                <a:spcPct val="100000"/>
              </a:lnSpc>
              <a:spcBef>
                <a:spcPts val="240"/>
              </a:spcBef>
              <a:spcAft>
                <a:spcPts val="0"/>
              </a:spcAft>
              <a:buClr>
                <a:schemeClr val="dk1"/>
              </a:buClr>
              <a:buSzPts val="1200"/>
              <a:buNone/>
              <a:defRPr sz="1200"/>
            </a:lvl9pPr>
          </a:lstStyle>
          <a:p/>
        </p:txBody>
      </p:sp>
      <p:sp>
        <p:nvSpPr>
          <p:cNvPr id="149" name="Google Shape;149;g29182079e86_0_481"/>
          <p:cNvSpPr txBox="1"/>
          <p:nvPr>
            <p:ph idx="10" type="dt"/>
          </p:nvPr>
        </p:nvSpPr>
        <p:spPr>
          <a:xfrm>
            <a:off x="609600" y="6356350"/>
            <a:ext cx="2843100" cy="366600"/>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0" name="Google Shape;150;g29182079e86_0_481"/>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1" name="Google Shape;151;g29182079e86_0_481"/>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magine con didascalia" type="picTx">
  <p:cSld name="PICTURE_WITH_CAPTION_TEXT">
    <p:spTree>
      <p:nvGrpSpPr>
        <p:cNvPr id="152" name="Shape 152"/>
        <p:cNvGrpSpPr/>
        <p:nvPr/>
      </p:nvGrpSpPr>
      <p:grpSpPr>
        <a:xfrm>
          <a:off x="0" y="0"/>
          <a:ext cx="0" cy="0"/>
          <a:chOff x="0" y="0"/>
          <a:chExt cx="0" cy="0"/>
        </a:xfrm>
      </p:grpSpPr>
      <p:sp>
        <p:nvSpPr>
          <p:cNvPr id="153" name="Google Shape;153;g29182079e86_0_488"/>
          <p:cNvSpPr txBox="1"/>
          <p:nvPr>
            <p:ph type="title"/>
          </p:nvPr>
        </p:nvSpPr>
        <p:spPr>
          <a:xfrm>
            <a:off x="2389096" y="4800602"/>
            <a:ext cx="7313400" cy="566700"/>
          </a:xfrm>
          <a:prstGeom prst="rect">
            <a:avLst/>
          </a:prstGeom>
          <a:noFill/>
          <a:ln>
            <a:noFill/>
          </a:ln>
        </p:spPr>
        <p:txBody>
          <a:bodyPr anchorCtr="0" anchor="b" bIns="61475" lIns="122950" spcFirstLastPara="1" rIns="122950" wrap="square" tIns="61475">
            <a:noAutofit/>
          </a:bodyPr>
          <a:lstStyle>
            <a:lvl1pPr lvl="0" rtl="0" algn="l">
              <a:lnSpc>
                <a:spcPct val="100000"/>
              </a:lnSpc>
              <a:spcBef>
                <a:spcPts val="0"/>
              </a:spcBef>
              <a:spcAft>
                <a:spcPts val="0"/>
              </a:spcAft>
              <a:buSzPts val="1400"/>
              <a:buNone/>
              <a:defRPr b="1" sz="27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g29182079e86_0_488"/>
          <p:cNvSpPr/>
          <p:nvPr>
            <p:ph idx="2" type="pic"/>
          </p:nvPr>
        </p:nvSpPr>
        <p:spPr>
          <a:xfrm>
            <a:off x="2389096" y="612775"/>
            <a:ext cx="7313400" cy="4114800"/>
          </a:xfrm>
          <a:prstGeom prst="rect">
            <a:avLst/>
          </a:prstGeom>
          <a:noFill/>
          <a:ln>
            <a:noFill/>
          </a:ln>
        </p:spPr>
      </p:sp>
      <p:sp>
        <p:nvSpPr>
          <p:cNvPr id="155" name="Google Shape;155;g29182079e86_0_488"/>
          <p:cNvSpPr txBox="1"/>
          <p:nvPr>
            <p:ph idx="1" type="body"/>
          </p:nvPr>
        </p:nvSpPr>
        <p:spPr>
          <a:xfrm>
            <a:off x="2389096" y="5367340"/>
            <a:ext cx="7313400" cy="804900"/>
          </a:xfrm>
          <a:prstGeom prst="rect">
            <a:avLst/>
          </a:prstGeom>
          <a:noFill/>
          <a:ln>
            <a:noFill/>
          </a:ln>
        </p:spPr>
        <p:txBody>
          <a:bodyPr anchorCtr="0" anchor="t" bIns="61475" lIns="122950" spcFirstLastPara="1" rIns="122950" wrap="square" tIns="61475">
            <a:noAutofit/>
          </a:bodyPr>
          <a:lstStyle>
            <a:lvl1pPr indent="-228600" lvl="0" marL="457200" rtl="0" algn="l">
              <a:lnSpc>
                <a:spcPct val="100000"/>
              </a:lnSpc>
              <a:spcBef>
                <a:spcPts val="380"/>
              </a:spcBef>
              <a:spcAft>
                <a:spcPts val="0"/>
              </a:spcAft>
              <a:buClr>
                <a:schemeClr val="dk1"/>
              </a:buClr>
              <a:buSzPts val="1900"/>
              <a:buNone/>
              <a:defRPr sz="1900"/>
            </a:lvl1pPr>
            <a:lvl2pPr indent="-228600" lvl="1" marL="914400" rtl="0" algn="l">
              <a:lnSpc>
                <a:spcPct val="100000"/>
              </a:lnSpc>
              <a:spcBef>
                <a:spcPts val="320"/>
              </a:spcBef>
              <a:spcAft>
                <a:spcPts val="0"/>
              </a:spcAft>
              <a:buClr>
                <a:schemeClr val="dk1"/>
              </a:buClr>
              <a:buSzPts val="1600"/>
              <a:buNone/>
              <a:defRPr sz="1600"/>
            </a:lvl2pPr>
            <a:lvl3pPr indent="-228600" lvl="2" marL="1371600" rtl="0" algn="l">
              <a:lnSpc>
                <a:spcPct val="100000"/>
              </a:lnSpc>
              <a:spcBef>
                <a:spcPts val="260"/>
              </a:spcBef>
              <a:spcAft>
                <a:spcPts val="0"/>
              </a:spcAft>
              <a:buClr>
                <a:schemeClr val="dk1"/>
              </a:buClr>
              <a:buSzPts val="1300"/>
              <a:buNone/>
              <a:defRPr sz="1300"/>
            </a:lvl3pPr>
            <a:lvl4pPr indent="-228600" lvl="3" marL="1828800" rtl="0" algn="l">
              <a:lnSpc>
                <a:spcPct val="100000"/>
              </a:lnSpc>
              <a:spcBef>
                <a:spcPts val="240"/>
              </a:spcBef>
              <a:spcAft>
                <a:spcPts val="0"/>
              </a:spcAft>
              <a:buClr>
                <a:schemeClr val="dk1"/>
              </a:buClr>
              <a:buSzPts val="1200"/>
              <a:buNone/>
              <a:defRPr sz="1200"/>
            </a:lvl4pPr>
            <a:lvl5pPr indent="-228600" lvl="4" marL="2286000" rtl="0" algn="l">
              <a:lnSpc>
                <a:spcPct val="100000"/>
              </a:lnSpc>
              <a:spcBef>
                <a:spcPts val="240"/>
              </a:spcBef>
              <a:spcAft>
                <a:spcPts val="0"/>
              </a:spcAft>
              <a:buClr>
                <a:schemeClr val="dk1"/>
              </a:buClr>
              <a:buSzPts val="1200"/>
              <a:buNone/>
              <a:defRPr sz="1200"/>
            </a:lvl5pPr>
            <a:lvl6pPr indent="-228600" lvl="5" marL="2743200" rtl="0" algn="l">
              <a:lnSpc>
                <a:spcPct val="100000"/>
              </a:lnSpc>
              <a:spcBef>
                <a:spcPts val="240"/>
              </a:spcBef>
              <a:spcAft>
                <a:spcPts val="0"/>
              </a:spcAft>
              <a:buClr>
                <a:schemeClr val="dk1"/>
              </a:buClr>
              <a:buSzPts val="1200"/>
              <a:buNone/>
              <a:defRPr sz="1200"/>
            </a:lvl6pPr>
            <a:lvl7pPr indent="-228600" lvl="6" marL="3200400" rtl="0" algn="l">
              <a:lnSpc>
                <a:spcPct val="100000"/>
              </a:lnSpc>
              <a:spcBef>
                <a:spcPts val="240"/>
              </a:spcBef>
              <a:spcAft>
                <a:spcPts val="0"/>
              </a:spcAft>
              <a:buClr>
                <a:schemeClr val="dk1"/>
              </a:buClr>
              <a:buSzPts val="1200"/>
              <a:buNone/>
              <a:defRPr sz="1200"/>
            </a:lvl7pPr>
            <a:lvl8pPr indent="-228600" lvl="7" marL="3657600" rtl="0" algn="l">
              <a:lnSpc>
                <a:spcPct val="100000"/>
              </a:lnSpc>
              <a:spcBef>
                <a:spcPts val="240"/>
              </a:spcBef>
              <a:spcAft>
                <a:spcPts val="0"/>
              </a:spcAft>
              <a:buClr>
                <a:schemeClr val="dk1"/>
              </a:buClr>
              <a:buSzPts val="1200"/>
              <a:buNone/>
              <a:defRPr sz="1200"/>
            </a:lvl8pPr>
            <a:lvl9pPr indent="-228600" lvl="8" marL="4114800" rtl="0" algn="l">
              <a:lnSpc>
                <a:spcPct val="100000"/>
              </a:lnSpc>
              <a:spcBef>
                <a:spcPts val="240"/>
              </a:spcBef>
              <a:spcAft>
                <a:spcPts val="0"/>
              </a:spcAft>
              <a:buClr>
                <a:schemeClr val="dk1"/>
              </a:buClr>
              <a:buSzPts val="1200"/>
              <a:buNone/>
              <a:defRPr sz="1200"/>
            </a:lvl9pPr>
          </a:lstStyle>
          <a:p/>
        </p:txBody>
      </p:sp>
      <p:sp>
        <p:nvSpPr>
          <p:cNvPr id="156" name="Google Shape;156;g29182079e86_0_488"/>
          <p:cNvSpPr txBox="1"/>
          <p:nvPr>
            <p:ph idx="10" type="dt"/>
          </p:nvPr>
        </p:nvSpPr>
        <p:spPr>
          <a:xfrm>
            <a:off x="609600" y="6356350"/>
            <a:ext cx="2843100" cy="366600"/>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7" name="Google Shape;157;g29182079e86_0_488"/>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8" name="Google Shape;158;g29182079e86_0_488"/>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esto verticale" type="vertTx">
  <p:cSld name="VERTICAL_TEXT">
    <p:spTree>
      <p:nvGrpSpPr>
        <p:cNvPr id="159" name="Shape 159"/>
        <p:cNvGrpSpPr/>
        <p:nvPr/>
      </p:nvGrpSpPr>
      <p:grpSpPr>
        <a:xfrm>
          <a:off x="0" y="0"/>
          <a:ext cx="0" cy="0"/>
          <a:chOff x="0" y="0"/>
          <a:chExt cx="0" cy="0"/>
        </a:xfrm>
      </p:grpSpPr>
      <p:sp>
        <p:nvSpPr>
          <p:cNvPr id="160" name="Google Shape;160;g29182079e86_0_495"/>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 name="Google Shape;161;g29182079e86_0_495"/>
          <p:cNvSpPr txBox="1"/>
          <p:nvPr>
            <p:ph idx="1" type="body"/>
          </p:nvPr>
        </p:nvSpPr>
        <p:spPr>
          <a:xfrm rot="5400000">
            <a:off x="3617976" y="-1636650"/>
            <a:ext cx="4953000" cy="10969500"/>
          </a:xfrm>
          <a:prstGeom prst="rect">
            <a:avLst/>
          </a:prstGeom>
          <a:noFill/>
          <a:ln>
            <a:noFill/>
          </a:ln>
        </p:spPr>
        <p:txBody>
          <a:bodyPr anchorCtr="0" anchor="t" bIns="61475" lIns="122950" spcFirstLastPara="1" rIns="122950" wrap="square" tIns="61475">
            <a:noAutofit/>
          </a:bodyPr>
          <a:lstStyle>
            <a:lvl1pPr indent="-342900" lvl="0" marL="457200" rtl="0" algn="l">
              <a:lnSpc>
                <a:spcPct val="100000"/>
              </a:lnSpc>
              <a:spcBef>
                <a:spcPts val="360"/>
              </a:spcBef>
              <a:spcAft>
                <a:spcPts val="0"/>
              </a:spcAft>
              <a:buClr>
                <a:schemeClr val="dk1"/>
              </a:buClr>
              <a:buSzPts val="1800"/>
              <a:buChar char="•"/>
              <a:defRPr/>
            </a:lvl1pPr>
            <a:lvl2pPr indent="-342900" lvl="1" marL="914400" rtl="0" algn="l">
              <a:lnSpc>
                <a:spcPct val="100000"/>
              </a:lnSpc>
              <a:spcBef>
                <a:spcPts val="360"/>
              </a:spcBef>
              <a:spcAft>
                <a:spcPts val="0"/>
              </a:spcAft>
              <a:buClr>
                <a:schemeClr val="dk1"/>
              </a:buClr>
              <a:buSzPts val="1800"/>
              <a:buChar char="–"/>
              <a:defRPr/>
            </a:lvl2pPr>
            <a:lvl3pPr indent="-342900" lvl="2" marL="1371600" rtl="0" algn="l">
              <a:lnSpc>
                <a:spcPct val="100000"/>
              </a:lnSpc>
              <a:spcBef>
                <a:spcPts val="360"/>
              </a:spcBef>
              <a:spcAft>
                <a:spcPts val="0"/>
              </a:spcAft>
              <a:buClr>
                <a:schemeClr val="dk1"/>
              </a:buClr>
              <a:buSzPts val="1800"/>
              <a:buChar char="•"/>
              <a:defRPr/>
            </a:lvl3pPr>
            <a:lvl4pPr indent="-342900" lvl="3" marL="1828800" rtl="0" algn="l">
              <a:lnSpc>
                <a:spcPct val="100000"/>
              </a:lnSpc>
              <a:spcBef>
                <a:spcPts val="360"/>
              </a:spcBef>
              <a:spcAft>
                <a:spcPts val="0"/>
              </a:spcAft>
              <a:buClr>
                <a:schemeClr val="dk1"/>
              </a:buClr>
              <a:buSzPts val="1800"/>
              <a:buChar char="–"/>
              <a:defRPr/>
            </a:lvl4pPr>
            <a:lvl5pPr indent="-342900" lvl="4" marL="2286000" rtl="0" algn="l">
              <a:lnSpc>
                <a:spcPct val="100000"/>
              </a:lnSpc>
              <a:spcBef>
                <a:spcPts val="360"/>
              </a:spcBef>
              <a:spcAft>
                <a:spcPts val="0"/>
              </a:spcAft>
              <a:buClr>
                <a:schemeClr val="dk1"/>
              </a:buClr>
              <a:buSzPts val="1800"/>
              <a:buChar char="»"/>
              <a:defRPr/>
            </a:lvl5pPr>
            <a:lvl6pPr indent="-342900" lvl="5" marL="2743200" rtl="0" algn="l">
              <a:lnSpc>
                <a:spcPct val="100000"/>
              </a:lnSpc>
              <a:spcBef>
                <a:spcPts val="360"/>
              </a:spcBef>
              <a:spcAft>
                <a:spcPts val="0"/>
              </a:spcAft>
              <a:buClr>
                <a:schemeClr val="dk1"/>
              </a:buClr>
              <a:buSzPts val="1800"/>
              <a:buChar char="•"/>
              <a:defRPr/>
            </a:lvl6pPr>
            <a:lvl7pPr indent="-342900" lvl="6" marL="3200400" rtl="0" algn="l">
              <a:lnSpc>
                <a:spcPct val="100000"/>
              </a:lnSpc>
              <a:spcBef>
                <a:spcPts val="360"/>
              </a:spcBef>
              <a:spcAft>
                <a:spcPts val="0"/>
              </a:spcAft>
              <a:buClr>
                <a:schemeClr val="dk1"/>
              </a:buClr>
              <a:buSzPts val="1800"/>
              <a:buChar char="•"/>
              <a:defRPr/>
            </a:lvl7pPr>
            <a:lvl8pPr indent="-342900" lvl="7" marL="3657600" rtl="0" algn="l">
              <a:lnSpc>
                <a:spcPct val="100000"/>
              </a:lnSpc>
              <a:spcBef>
                <a:spcPts val="360"/>
              </a:spcBef>
              <a:spcAft>
                <a:spcPts val="0"/>
              </a:spcAft>
              <a:buClr>
                <a:schemeClr val="dk1"/>
              </a:buClr>
              <a:buSzPts val="1800"/>
              <a:buChar char="•"/>
              <a:defRPr/>
            </a:lvl8pPr>
            <a:lvl9pPr indent="-342900" lvl="8" marL="4114800" rtl="0" algn="l">
              <a:lnSpc>
                <a:spcPct val="100000"/>
              </a:lnSpc>
              <a:spcBef>
                <a:spcPts val="360"/>
              </a:spcBef>
              <a:spcAft>
                <a:spcPts val="0"/>
              </a:spcAft>
              <a:buClr>
                <a:schemeClr val="dk1"/>
              </a:buClr>
              <a:buSzPts val="1800"/>
              <a:buChar char="•"/>
              <a:defRPr/>
            </a:lvl9pPr>
          </a:lstStyle>
          <a:p/>
        </p:txBody>
      </p:sp>
      <p:sp>
        <p:nvSpPr>
          <p:cNvPr id="162" name="Google Shape;162;g29182079e86_0_495"/>
          <p:cNvSpPr txBox="1"/>
          <p:nvPr>
            <p:ph idx="10" type="dt"/>
          </p:nvPr>
        </p:nvSpPr>
        <p:spPr>
          <a:xfrm>
            <a:off x="609600" y="6356350"/>
            <a:ext cx="2843100" cy="366600"/>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63" name="Google Shape;163;g29182079e86_0_495"/>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64" name="Google Shape;164;g29182079e86_0_495"/>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verticale e testo" type="vertTitleAndTx">
  <p:cSld name="VERTICAL_TITLE_AND_VERTICAL_TEXT">
    <p:spTree>
      <p:nvGrpSpPr>
        <p:cNvPr id="165" name="Shape 165"/>
        <p:cNvGrpSpPr/>
        <p:nvPr/>
      </p:nvGrpSpPr>
      <p:grpSpPr>
        <a:xfrm>
          <a:off x="0" y="0"/>
          <a:ext cx="0" cy="0"/>
          <a:chOff x="0" y="0"/>
          <a:chExt cx="0" cy="0"/>
        </a:xfrm>
      </p:grpSpPr>
      <p:sp>
        <p:nvSpPr>
          <p:cNvPr id="166" name="Google Shape;166;g29182079e86_0_501"/>
          <p:cNvSpPr txBox="1"/>
          <p:nvPr>
            <p:ph type="title"/>
          </p:nvPr>
        </p:nvSpPr>
        <p:spPr>
          <a:xfrm rot="5400000">
            <a:off x="7282335" y="1829092"/>
            <a:ext cx="5851500" cy="2742600"/>
          </a:xfrm>
          <a:prstGeom prst="rect">
            <a:avLst/>
          </a:prstGeom>
          <a:noFill/>
          <a:ln>
            <a:noFill/>
          </a:ln>
        </p:spPr>
        <p:txBody>
          <a:bodyPr anchorCtr="0" anchor="ctr" bIns="61475" lIns="122950" spcFirstLastPara="1" rIns="122950" wrap="square" tIns="614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7" name="Google Shape;167;g29182079e86_0_501"/>
          <p:cNvSpPr txBox="1"/>
          <p:nvPr>
            <p:ph idx="1" type="body"/>
          </p:nvPr>
        </p:nvSpPr>
        <p:spPr>
          <a:xfrm rot="5400000">
            <a:off x="1695802" y="-811810"/>
            <a:ext cx="5851500" cy="8024400"/>
          </a:xfrm>
          <a:prstGeom prst="rect">
            <a:avLst/>
          </a:prstGeom>
          <a:noFill/>
          <a:ln>
            <a:noFill/>
          </a:ln>
        </p:spPr>
        <p:txBody>
          <a:bodyPr anchorCtr="0" anchor="t" bIns="61475" lIns="122950" spcFirstLastPara="1" rIns="122950" wrap="square" tIns="61475">
            <a:noAutofit/>
          </a:bodyPr>
          <a:lstStyle>
            <a:lvl1pPr indent="-342900" lvl="0" marL="457200" rtl="0" algn="l">
              <a:lnSpc>
                <a:spcPct val="100000"/>
              </a:lnSpc>
              <a:spcBef>
                <a:spcPts val="360"/>
              </a:spcBef>
              <a:spcAft>
                <a:spcPts val="0"/>
              </a:spcAft>
              <a:buClr>
                <a:schemeClr val="dk1"/>
              </a:buClr>
              <a:buSzPts val="1800"/>
              <a:buChar char="•"/>
              <a:defRPr/>
            </a:lvl1pPr>
            <a:lvl2pPr indent="-342900" lvl="1" marL="914400" rtl="0" algn="l">
              <a:lnSpc>
                <a:spcPct val="100000"/>
              </a:lnSpc>
              <a:spcBef>
                <a:spcPts val="360"/>
              </a:spcBef>
              <a:spcAft>
                <a:spcPts val="0"/>
              </a:spcAft>
              <a:buClr>
                <a:schemeClr val="dk1"/>
              </a:buClr>
              <a:buSzPts val="1800"/>
              <a:buChar char="–"/>
              <a:defRPr/>
            </a:lvl2pPr>
            <a:lvl3pPr indent="-342900" lvl="2" marL="1371600" rtl="0" algn="l">
              <a:lnSpc>
                <a:spcPct val="100000"/>
              </a:lnSpc>
              <a:spcBef>
                <a:spcPts val="360"/>
              </a:spcBef>
              <a:spcAft>
                <a:spcPts val="0"/>
              </a:spcAft>
              <a:buClr>
                <a:schemeClr val="dk1"/>
              </a:buClr>
              <a:buSzPts val="1800"/>
              <a:buChar char="•"/>
              <a:defRPr/>
            </a:lvl3pPr>
            <a:lvl4pPr indent="-342900" lvl="3" marL="1828800" rtl="0" algn="l">
              <a:lnSpc>
                <a:spcPct val="100000"/>
              </a:lnSpc>
              <a:spcBef>
                <a:spcPts val="360"/>
              </a:spcBef>
              <a:spcAft>
                <a:spcPts val="0"/>
              </a:spcAft>
              <a:buClr>
                <a:schemeClr val="dk1"/>
              </a:buClr>
              <a:buSzPts val="1800"/>
              <a:buChar char="–"/>
              <a:defRPr/>
            </a:lvl4pPr>
            <a:lvl5pPr indent="-342900" lvl="4" marL="2286000" rtl="0" algn="l">
              <a:lnSpc>
                <a:spcPct val="100000"/>
              </a:lnSpc>
              <a:spcBef>
                <a:spcPts val="360"/>
              </a:spcBef>
              <a:spcAft>
                <a:spcPts val="0"/>
              </a:spcAft>
              <a:buClr>
                <a:schemeClr val="dk1"/>
              </a:buClr>
              <a:buSzPts val="1800"/>
              <a:buChar char="»"/>
              <a:defRPr/>
            </a:lvl5pPr>
            <a:lvl6pPr indent="-342900" lvl="5" marL="2743200" rtl="0" algn="l">
              <a:lnSpc>
                <a:spcPct val="100000"/>
              </a:lnSpc>
              <a:spcBef>
                <a:spcPts val="360"/>
              </a:spcBef>
              <a:spcAft>
                <a:spcPts val="0"/>
              </a:spcAft>
              <a:buClr>
                <a:schemeClr val="dk1"/>
              </a:buClr>
              <a:buSzPts val="1800"/>
              <a:buChar char="•"/>
              <a:defRPr/>
            </a:lvl6pPr>
            <a:lvl7pPr indent="-342900" lvl="6" marL="3200400" rtl="0" algn="l">
              <a:lnSpc>
                <a:spcPct val="100000"/>
              </a:lnSpc>
              <a:spcBef>
                <a:spcPts val="360"/>
              </a:spcBef>
              <a:spcAft>
                <a:spcPts val="0"/>
              </a:spcAft>
              <a:buClr>
                <a:schemeClr val="dk1"/>
              </a:buClr>
              <a:buSzPts val="1800"/>
              <a:buChar char="•"/>
              <a:defRPr/>
            </a:lvl7pPr>
            <a:lvl8pPr indent="-342900" lvl="7" marL="3657600" rtl="0" algn="l">
              <a:lnSpc>
                <a:spcPct val="100000"/>
              </a:lnSpc>
              <a:spcBef>
                <a:spcPts val="360"/>
              </a:spcBef>
              <a:spcAft>
                <a:spcPts val="0"/>
              </a:spcAft>
              <a:buClr>
                <a:schemeClr val="dk1"/>
              </a:buClr>
              <a:buSzPts val="1800"/>
              <a:buChar char="•"/>
              <a:defRPr/>
            </a:lvl8pPr>
            <a:lvl9pPr indent="-342900" lvl="8" marL="4114800" rtl="0" algn="l">
              <a:lnSpc>
                <a:spcPct val="100000"/>
              </a:lnSpc>
              <a:spcBef>
                <a:spcPts val="360"/>
              </a:spcBef>
              <a:spcAft>
                <a:spcPts val="0"/>
              </a:spcAft>
              <a:buClr>
                <a:schemeClr val="dk1"/>
              </a:buClr>
              <a:buSzPts val="1800"/>
              <a:buChar char="•"/>
              <a:defRPr/>
            </a:lvl9pPr>
          </a:lstStyle>
          <a:p/>
        </p:txBody>
      </p:sp>
      <p:sp>
        <p:nvSpPr>
          <p:cNvPr id="168" name="Google Shape;168;g29182079e86_0_501"/>
          <p:cNvSpPr txBox="1"/>
          <p:nvPr>
            <p:ph idx="10" type="dt"/>
          </p:nvPr>
        </p:nvSpPr>
        <p:spPr>
          <a:xfrm>
            <a:off x="609600" y="6356350"/>
            <a:ext cx="2843100" cy="366600"/>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69" name="Google Shape;169;g29182079e86_0_501"/>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70" name="Google Shape;170;g29182079e86_0_501"/>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contenuto" type="obj">
  <p:cSld name="OBJECT">
    <p:spTree>
      <p:nvGrpSpPr>
        <p:cNvPr id="25" name="Shape 25"/>
        <p:cNvGrpSpPr/>
        <p:nvPr/>
      </p:nvGrpSpPr>
      <p:grpSpPr>
        <a:xfrm>
          <a:off x="0" y="0"/>
          <a:ext cx="0" cy="0"/>
          <a:chOff x="0" y="0"/>
          <a:chExt cx="0" cy="0"/>
        </a:xfrm>
      </p:grpSpPr>
      <p:pic>
        <p:nvPicPr>
          <p:cNvPr id="26" name="Google Shape;26;p37"/>
          <p:cNvPicPr preferRelativeResize="0"/>
          <p:nvPr/>
        </p:nvPicPr>
        <p:blipFill rotWithShape="1">
          <a:blip r:embed="rId2">
            <a:alphaModFix/>
          </a:blip>
          <a:srcRect b="0" l="0" r="0" t="0"/>
          <a:stretch/>
        </p:blipFill>
        <p:spPr>
          <a:xfrm>
            <a:off x="-31750" y="52388"/>
            <a:ext cx="1249363" cy="568325"/>
          </a:xfrm>
          <a:prstGeom prst="rect">
            <a:avLst/>
          </a:prstGeom>
          <a:noFill/>
          <a:ln>
            <a:noFill/>
          </a:ln>
        </p:spPr>
      </p:pic>
      <p:pic>
        <p:nvPicPr>
          <p:cNvPr descr="A picture containing sky, outdoor, dome, roof&#10;&#10;Description automatically generated" id="27" name="Google Shape;27;p37"/>
          <p:cNvPicPr preferRelativeResize="0"/>
          <p:nvPr/>
        </p:nvPicPr>
        <p:blipFill rotWithShape="1">
          <a:blip r:embed="rId3">
            <a:alphaModFix/>
          </a:blip>
          <a:srcRect b="0" l="0" r="0" t="0"/>
          <a:stretch/>
        </p:blipFill>
        <p:spPr>
          <a:xfrm>
            <a:off x="44450" y="619125"/>
            <a:ext cx="1020763" cy="627063"/>
          </a:xfrm>
          <a:prstGeom prst="rect">
            <a:avLst/>
          </a:prstGeom>
          <a:noFill/>
          <a:ln>
            <a:noFill/>
          </a:ln>
        </p:spPr>
      </p:pic>
      <p:sp>
        <p:nvSpPr>
          <p:cNvPr id="28" name="Google Shape;28;p37"/>
          <p:cNvSpPr txBox="1"/>
          <p:nvPr>
            <p:ph type="title"/>
          </p:nvPr>
        </p:nvSpPr>
        <p:spPr>
          <a:xfrm>
            <a:off x="609600" y="274638"/>
            <a:ext cx="10969625" cy="715962"/>
          </a:xfrm>
          <a:prstGeom prst="rect">
            <a:avLst/>
          </a:prstGeom>
          <a:noFill/>
          <a:ln>
            <a:noFill/>
          </a:ln>
        </p:spPr>
        <p:txBody>
          <a:bodyPr anchorCtr="0" anchor="ctr" bIns="61475" lIns="122950" spcFirstLastPara="1" rIns="122950" wrap="square" tIns="6147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9" name="Google Shape;29;p37"/>
          <p:cNvSpPr txBox="1"/>
          <p:nvPr>
            <p:ph idx="1" type="body"/>
          </p:nvPr>
        </p:nvSpPr>
        <p:spPr>
          <a:xfrm>
            <a:off x="609600" y="1371600"/>
            <a:ext cx="10969625" cy="4953000"/>
          </a:xfrm>
          <a:prstGeom prst="rect">
            <a:avLst/>
          </a:prstGeom>
          <a:noFill/>
          <a:ln>
            <a:noFill/>
          </a:ln>
        </p:spPr>
        <p:txBody>
          <a:bodyPr anchorCtr="0" anchor="t" bIns="61475" lIns="122950" spcFirstLastPara="1" rIns="122950" wrap="square" tIns="6147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0" name="Google Shape;30;p37"/>
          <p:cNvSpPr txBox="1"/>
          <p:nvPr>
            <p:ph idx="10" type="dt"/>
          </p:nvPr>
        </p:nvSpPr>
        <p:spPr>
          <a:xfrm>
            <a:off x="609600" y="6356350"/>
            <a:ext cx="2843213" cy="366713"/>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31" name="Google Shape;31;p37"/>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37"/>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itolo" type="titleOnly">
  <p:cSld name="TITLE_ONLY">
    <p:spTree>
      <p:nvGrpSpPr>
        <p:cNvPr id="33" name="Shape 33"/>
        <p:cNvGrpSpPr/>
        <p:nvPr/>
      </p:nvGrpSpPr>
      <p:grpSpPr>
        <a:xfrm>
          <a:off x="0" y="0"/>
          <a:ext cx="0" cy="0"/>
          <a:chOff x="0" y="0"/>
          <a:chExt cx="0" cy="0"/>
        </a:xfrm>
      </p:grpSpPr>
      <p:sp>
        <p:nvSpPr>
          <p:cNvPr id="34" name="Google Shape;34;p38"/>
          <p:cNvSpPr txBox="1"/>
          <p:nvPr>
            <p:ph type="title"/>
          </p:nvPr>
        </p:nvSpPr>
        <p:spPr>
          <a:xfrm>
            <a:off x="609600" y="274638"/>
            <a:ext cx="10969625" cy="715962"/>
          </a:xfrm>
          <a:prstGeom prst="rect">
            <a:avLst/>
          </a:prstGeom>
          <a:noFill/>
          <a:ln>
            <a:noFill/>
          </a:ln>
        </p:spPr>
        <p:txBody>
          <a:bodyPr anchorCtr="0" anchor="ctr" bIns="61475" lIns="122950" spcFirstLastPara="1" rIns="122950" wrap="square" tIns="6147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5" name="Google Shape;35;p38"/>
          <p:cNvSpPr txBox="1"/>
          <p:nvPr>
            <p:ph idx="10" type="dt"/>
          </p:nvPr>
        </p:nvSpPr>
        <p:spPr>
          <a:xfrm>
            <a:off x="609600" y="6356350"/>
            <a:ext cx="2843213" cy="366713"/>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36" name="Google Shape;36;p38"/>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38"/>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stazione sezione" type="secHead">
  <p:cSld name="SECTION_HEADER">
    <p:spTree>
      <p:nvGrpSpPr>
        <p:cNvPr id="38" name="Shape 38"/>
        <p:cNvGrpSpPr/>
        <p:nvPr/>
      </p:nvGrpSpPr>
      <p:grpSpPr>
        <a:xfrm>
          <a:off x="0" y="0"/>
          <a:ext cx="0" cy="0"/>
          <a:chOff x="0" y="0"/>
          <a:chExt cx="0" cy="0"/>
        </a:xfrm>
      </p:grpSpPr>
      <p:sp>
        <p:nvSpPr>
          <p:cNvPr id="39" name="Google Shape;39;p40"/>
          <p:cNvSpPr txBox="1"/>
          <p:nvPr>
            <p:ph type="title"/>
          </p:nvPr>
        </p:nvSpPr>
        <p:spPr>
          <a:xfrm>
            <a:off x="962834" y="4406903"/>
            <a:ext cx="10360501" cy="1362074"/>
          </a:xfrm>
          <a:prstGeom prst="rect">
            <a:avLst/>
          </a:prstGeom>
          <a:noFill/>
          <a:ln>
            <a:noFill/>
          </a:ln>
        </p:spPr>
        <p:txBody>
          <a:bodyPr anchorCtr="0" anchor="t" bIns="61475" lIns="122950" spcFirstLastPara="1" rIns="122950" wrap="square" tIns="61475">
            <a:noAutofit/>
          </a:bodyPr>
          <a:lstStyle>
            <a:lvl1pPr lvl="0" algn="l">
              <a:lnSpc>
                <a:spcPct val="100000"/>
              </a:lnSpc>
              <a:spcBef>
                <a:spcPts val="0"/>
              </a:spcBef>
              <a:spcAft>
                <a:spcPts val="0"/>
              </a:spcAft>
              <a:buSzPts val="1400"/>
              <a:buNone/>
              <a:defRPr b="1" sz="5400"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0" name="Google Shape;40;p40"/>
          <p:cNvSpPr txBox="1"/>
          <p:nvPr>
            <p:ph idx="1" type="body"/>
          </p:nvPr>
        </p:nvSpPr>
        <p:spPr>
          <a:xfrm>
            <a:off x="962834" y="2906714"/>
            <a:ext cx="10360501" cy="1500186"/>
          </a:xfrm>
          <a:prstGeom prst="rect">
            <a:avLst/>
          </a:prstGeom>
          <a:noFill/>
          <a:ln>
            <a:noFill/>
          </a:ln>
        </p:spPr>
        <p:txBody>
          <a:bodyPr anchorCtr="0" anchor="b" bIns="61475" lIns="122950" spcFirstLastPara="1" rIns="122950" wrap="square" tIns="61475">
            <a:noAutofit/>
          </a:bodyPr>
          <a:lstStyle>
            <a:lvl1pPr indent="-228600" lvl="0" marL="457200" algn="l">
              <a:lnSpc>
                <a:spcPct val="100000"/>
              </a:lnSpc>
              <a:spcBef>
                <a:spcPts val="540"/>
              </a:spcBef>
              <a:spcAft>
                <a:spcPts val="0"/>
              </a:spcAft>
              <a:buClr>
                <a:srgbClr val="888888"/>
              </a:buClr>
              <a:buSzPts val="2700"/>
              <a:buNone/>
              <a:defRPr sz="2700">
                <a:solidFill>
                  <a:srgbClr val="888888"/>
                </a:solidFill>
              </a:defRPr>
            </a:lvl1pPr>
            <a:lvl2pPr indent="-228600" lvl="1" marL="914400" algn="l">
              <a:lnSpc>
                <a:spcPct val="100000"/>
              </a:lnSpc>
              <a:spcBef>
                <a:spcPts val="480"/>
              </a:spcBef>
              <a:spcAft>
                <a:spcPts val="0"/>
              </a:spcAft>
              <a:buClr>
                <a:srgbClr val="888888"/>
              </a:buClr>
              <a:buSzPts val="2400"/>
              <a:buNone/>
              <a:defRPr sz="2400">
                <a:solidFill>
                  <a:srgbClr val="888888"/>
                </a:solidFill>
              </a:defRPr>
            </a:lvl2pPr>
            <a:lvl3pPr indent="-228600" lvl="2" marL="1371600" algn="l">
              <a:lnSpc>
                <a:spcPct val="100000"/>
              </a:lnSpc>
              <a:spcBef>
                <a:spcPts val="440"/>
              </a:spcBef>
              <a:spcAft>
                <a:spcPts val="0"/>
              </a:spcAft>
              <a:buClr>
                <a:srgbClr val="888888"/>
              </a:buClr>
              <a:buSzPts val="2200"/>
              <a:buNone/>
              <a:defRPr sz="2200">
                <a:solidFill>
                  <a:srgbClr val="888888"/>
                </a:solidFill>
              </a:defRPr>
            </a:lvl3pPr>
            <a:lvl4pPr indent="-228600" lvl="3" marL="1828800" algn="l">
              <a:lnSpc>
                <a:spcPct val="100000"/>
              </a:lnSpc>
              <a:spcBef>
                <a:spcPts val="380"/>
              </a:spcBef>
              <a:spcAft>
                <a:spcPts val="0"/>
              </a:spcAft>
              <a:buClr>
                <a:srgbClr val="888888"/>
              </a:buClr>
              <a:buSzPts val="1900"/>
              <a:buNone/>
              <a:defRPr sz="1900">
                <a:solidFill>
                  <a:srgbClr val="888888"/>
                </a:solidFill>
              </a:defRPr>
            </a:lvl4pPr>
            <a:lvl5pPr indent="-228600" lvl="4" marL="2286000" algn="l">
              <a:lnSpc>
                <a:spcPct val="100000"/>
              </a:lnSpc>
              <a:spcBef>
                <a:spcPts val="380"/>
              </a:spcBef>
              <a:spcAft>
                <a:spcPts val="0"/>
              </a:spcAft>
              <a:buClr>
                <a:srgbClr val="888888"/>
              </a:buClr>
              <a:buSzPts val="1900"/>
              <a:buNone/>
              <a:defRPr sz="1900">
                <a:solidFill>
                  <a:srgbClr val="888888"/>
                </a:solidFill>
              </a:defRPr>
            </a:lvl5pPr>
            <a:lvl6pPr indent="-228600" lvl="5" marL="2743200" algn="l">
              <a:lnSpc>
                <a:spcPct val="100000"/>
              </a:lnSpc>
              <a:spcBef>
                <a:spcPts val="380"/>
              </a:spcBef>
              <a:spcAft>
                <a:spcPts val="0"/>
              </a:spcAft>
              <a:buClr>
                <a:srgbClr val="888888"/>
              </a:buClr>
              <a:buSzPts val="1900"/>
              <a:buNone/>
              <a:defRPr sz="1900">
                <a:solidFill>
                  <a:srgbClr val="888888"/>
                </a:solidFill>
              </a:defRPr>
            </a:lvl6pPr>
            <a:lvl7pPr indent="-228600" lvl="6" marL="3200400" algn="l">
              <a:lnSpc>
                <a:spcPct val="100000"/>
              </a:lnSpc>
              <a:spcBef>
                <a:spcPts val="380"/>
              </a:spcBef>
              <a:spcAft>
                <a:spcPts val="0"/>
              </a:spcAft>
              <a:buClr>
                <a:srgbClr val="888888"/>
              </a:buClr>
              <a:buSzPts val="1900"/>
              <a:buNone/>
              <a:defRPr sz="1900">
                <a:solidFill>
                  <a:srgbClr val="888888"/>
                </a:solidFill>
              </a:defRPr>
            </a:lvl7pPr>
            <a:lvl8pPr indent="-228600" lvl="7" marL="3657600" algn="l">
              <a:lnSpc>
                <a:spcPct val="100000"/>
              </a:lnSpc>
              <a:spcBef>
                <a:spcPts val="380"/>
              </a:spcBef>
              <a:spcAft>
                <a:spcPts val="0"/>
              </a:spcAft>
              <a:buClr>
                <a:srgbClr val="888888"/>
              </a:buClr>
              <a:buSzPts val="1900"/>
              <a:buNone/>
              <a:defRPr sz="1900">
                <a:solidFill>
                  <a:srgbClr val="888888"/>
                </a:solidFill>
              </a:defRPr>
            </a:lvl8pPr>
            <a:lvl9pPr indent="-228600" lvl="8" marL="4114800" algn="l">
              <a:lnSpc>
                <a:spcPct val="100000"/>
              </a:lnSpc>
              <a:spcBef>
                <a:spcPts val="380"/>
              </a:spcBef>
              <a:spcAft>
                <a:spcPts val="0"/>
              </a:spcAft>
              <a:buClr>
                <a:srgbClr val="888888"/>
              </a:buClr>
              <a:buSzPts val="1900"/>
              <a:buNone/>
              <a:defRPr sz="1900">
                <a:solidFill>
                  <a:srgbClr val="888888"/>
                </a:solidFill>
              </a:defRPr>
            </a:lvl9pPr>
          </a:lstStyle>
          <a:p/>
        </p:txBody>
      </p:sp>
      <p:sp>
        <p:nvSpPr>
          <p:cNvPr id="41" name="Google Shape;41;p40"/>
          <p:cNvSpPr txBox="1"/>
          <p:nvPr>
            <p:ph idx="10" type="dt"/>
          </p:nvPr>
        </p:nvSpPr>
        <p:spPr>
          <a:xfrm>
            <a:off x="609600" y="6356350"/>
            <a:ext cx="2843213" cy="366713"/>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2" name="Google Shape;42;p40"/>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40"/>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to 2" type="twoObj">
  <p:cSld name="TWO_OBJECTS">
    <p:spTree>
      <p:nvGrpSpPr>
        <p:cNvPr id="44" name="Shape 44"/>
        <p:cNvGrpSpPr/>
        <p:nvPr/>
      </p:nvGrpSpPr>
      <p:grpSpPr>
        <a:xfrm>
          <a:off x="0" y="0"/>
          <a:ext cx="0" cy="0"/>
          <a:chOff x="0" y="0"/>
          <a:chExt cx="0" cy="0"/>
        </a:xfrm>
      </p:grpSpPr>
      <p:sp>
        <p:nvSpPr>
          <p:cNvPr id="45" name="Google Shape;45;p41"/>
          <p:cNvSpPr txBox="1"/>
          <p:nvPr>
            <p:ph type="title"/>
          </p:nvPr>
        </p:nvSpPr>
        <p:spPr>
          <a:xfrm>
            <a:off x="609600" y="274638"/>
            <a:ext cx="10969625" cy="715962"/>
          </a:xfrm>
          <a:prstGeom prst="rect">
            <a:avLst/>
          </a:prstGeom>
          <a:noFill/>
          <a:ln>
            <a:noFill/>
          </a:ln>
        </p:spPr>
        <p:txBody>
          <a:bodyPr anchorCtr="0" anchor="ctr" bIns="61475" lIns="122950" spcFirstLastPara="1" rIns="122950" wrap="square" tIns="6147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 name="Google Shape;46;p41"/>
          <p:cNvSpPr txBox="1"/>
          <p:nvPr>
            <p:ph idx="1" type="body"/>
          </p:nvPr>
        </p:nvSpPr>
        <p:spPr>
          <a:xfrm>
            <a:off x="609441" y="1600202"/>
            <a:ext cx="5383398" cy="4525963"/>
          </a:xfrm>
          <a:prstGeom prst="rect">
            <a:avLst/>
          </a:prstGeom>
          <a:noFill/>
          <a:ln>
            <a:noFill/>
          </a:ln>
        </p:spPr>
        <p:txBody>
          <a:bodyPr anchorCtr="0" anchor="t" bIns="61475" lIns="122950" spcFirstLastPara="1" rIns="122950" wrap="square" tIns="61475">
            <a:noAutofit/>
          </a:bodyPr>
          <a:lstStyle>
            <a:lvl1pPr indent="-469900" lvl="0" marL="457200" algn="l">
              <a:lnSpc>
                <a:spcPct val="100000"/>
              </a:lnSpc>
              <a:spcBef>
                <a:spcPts val="760"/>
              </a:spcBef>
              <a:spcAft>
                <a:spcPts val="0"/>
              </a:spcAft>
              <a:buClr>
                <a:schemeClr val="dk1"/>
              </a:buClr>
              <a:buSzPts val="3800"/>
              <a:buChar char="•"/>
              <a:defRPr sz="3800"/>
            </a:lvl1pPr>
            <a:lvl2pPr indent="-431800" lvl="1" marL="914400" algn="l">
              <a:lnSpc>
                <a:spcPct val="100000"/>
              </a:lnSpc>
              <a:spcBef>
                <a:spcPts val="640"/>
              </a:spcBef>
              <a:spcAft>
                <a:spcPts val="0"/>
              </a:spcAft>
              <a:buClr>
                <a:schemeClr val="dk1"/>
              </a:buClr>
              <a:buSzPts val="3200"/>
              <a:buChar char="–"/>
              <a:defRPr sz="3200"/>
            </a:lvl2pPr>
            <a:lvl3pPr indent="-400050" lvl="2" marL="1371600" algn="l">
              <a:lnSpc>
                <a:spcPct val="100000"/>
              </a:lnSpc>
              <a:spcBef>
                <a:spcPts val="540"/>
              </a:spcBef>
              <a:spcAft>
                <a:spcPts val="0"/>
              </a:spcAft>
              <a:buClr>
                <a:schemeClr val="dk1"/>
              </a:buClr>
              <a:buSzPts val="2700"/>
              <a:buChar char="•"/>
              <a:defRPr sz="2700"/>
            </a:lvl3pPr>
            <a:lvl4pPr indent="-381000" lvl="3" marL="1828800" algn="l">
              <a:lnSpc>
                <a:spcPct val="100000"/>
              </a:lnSpc>
              <a:spcBef>
                <a:spcPts val="480"/>
              </a:spcBef>
              <a:spcAft>
                <a:spcPts val="0"/>
              </a:spcAft>
              <a:buClr>
                <a:schemeClr val="dk1"/>
              </a:buClr>
              <a:buSzPts val="2400"/>
              <a:buChar char="–"/>
              <a:defRPr sz="2400"/>
            </a:lvl4pPr>
            <a:lvl5pPr indent="-381000" lvl="4" marL="2286000" algn="l">
              <a:lnSpc>
                <a:spcPct val="100000"/>
              </a:lnSpc>
              <a:spcBef>
                <a:spcPts val="480"/>
              </a:spcBef>
              <a:spcAft>
                <a:spcPts val="0"/>
              </a:spcAft>
              <a:buClr>
                <a:schemeClr val="dk1"/>
              </a:buClr>
              <a:buSzPts val="2400"/>
              <a:buChar char="»"/>
              <a:defRPr sz="2400"/>
            </a:lvl5pPr>
            <a:lvl6pPr indent="-381000" lvl="5" marL="2743200" algn="l">
              <a:lnSpc>
                <a:spcPct val="100000"/>
              </a:lnSpc>
              <a:spcBef>
                <a:spcPts val="480"/>
              </a:spcBef>
              <a:spcAft>
                <a:spcPts val="0"/>
              </a:spcAft>
              <a:buClr>
                <a:schemeClr val="dk1"/>
              </a:buClr>
              <a:buSzPts val="2400"/>
              <a:buChar char="•"/>
              <a:defRPr sz="2400"/>
            </a:lvl6pPr>
            <a:lvl7pPr indent="-381000" lvl="6" marL="3200400" algn="l">
              <a:lnSpc>
                <a:spcPct val="100000"/>
              </a:lnSpc>
              <a:spcBef>
                <a:spcPts val="480"/>
              </a:spcBef>
              <a:spcAft>
                <a:spcPts val="0"/>
              </a:spcAft>
              <a:buClr>
                <a:schemeClr val="dk1"/>
              </a:buClr>
              <a:buSzPts val="2400"/>
              <a:buChar char="•"/>
              <a:defRPr sz="2400"/>
            </a:lvl7pPr>
            <a:lvl8pPr indent="-381000" lvl="7" marL="3657600" algn="l">
              <a:lnSpc>
                <a:spcPct val="100000"/>
              </a:lnSpc>
              <a:spcBef>
                <a:spcPts val="480"/>
              </a:spcBef>
              <a:spcAft>
                <a:spcPts val="0"/>
              </a:spcAft>
              <a:buClr>
                <a:schemeClr val="dk1"/>
              </a:buClr>
              <a:buSzPts val="2400"/>
              <a:buChar char="•"/>
              <a:defRPr sz="2400"/>
            </a:lvl8pPr>
            <a:lvl9pPr indent="-381000" lvl="8" marL="4114800" algn="l">
              <a:lnSpc>
                <a:spcPct val="100000"/>
              </a:lnSpc>
              <a:spcBef>
                <a:spcPts val="480"/>
              </a:spcBef>
              <a:spcAft>
                <a:spcPts val="0"/>
              </a:spcAft>
              <a:buClr>
                <a:schemeClr val="dk1"/>
              </a:buClr>
              <a:buSzPts val="2400"/>
              <a:buChar char="•"/>
              <a:defRPr sz="2400"/>
            </a:lvl9pPr>
          </a:lstStyle>
          <a:p/>
        </p:txBody>
      </p:sp>
      <p:sp>
        <p:nvSpPr>
          <p:cNvPr id="47" name="Google Shape;47;p41"/>
          <p:cNvSpPr txBox="1"/>
          <p:nvPr>
            <p:ph idx="2" type="body"/>
          </p:nvPr>
        </p:nvSpPr>
        <p:spPr>
          <a:xfrm>
            <a:off x="6195986" y="1600202"/>
            <a:ext cx="5383398" cy="4525963"/>
          </a:xfrm>
          <a:prstGeom prst="rect">
            <a:avLst/>
          </a:prstGeom>
          <a:noFill/>
          <a:ln>
            <a:noFill/>
          </a:ln>
        </p:spPr>
        <p:txBody>
          <a:bodyPr anchorCtr="0" anchor="t" bIns="61475" lIns="122950" spcFirstLastPara="1" rIns="122950" wrap="square" tIns="61475">
            <a:noAutofit/>
          </a:bodyPr>
          <a:lstStyle>
            <a:lvl1pPr indent="-469900" lvl="0" marL="457200" algn="l">
              <a:lnSpc>
                <a:spcPct val="100000"/>
              </a:lnSpc>
              <a:spcBef>
                <a:spcPts val="760"/>
              </a:spcBef>
              <a:spcAft>
                <a:spcPts val="0"/>
              </a:spcAft>
              <a:buClr>
                <a:schemeClr val="dk1"/>
              </a:buClr>
              <a:buSzPts val="3800"/>
              <a:buChar char="•"/>
              <a:defRPr sz="3800"/>
            </a:lvl1pPr>
            <a:lvl2pPr indent="-431800" lvl="1" marL="914400" algn="l">
              <a:lnSpc>
                <a:spcPct val="100000"/>
              </a:lnSpc>
              <a:spcBef>
                <a:spcPts val="640"/>
              </a:spcBef>
              <a:spcAft>
                <a:spcPts val="0"/>
              </a:spcAft>
              <a:buClr>
                <a:schemeClr val="dk1"/>
              </a:buClr>
              <a:buSzPts val="3200"/>
              <a:buChar char="–"/>
              <a:defRPr sz="3200"/>
            </a:lvl2pPr>
            <a:lvl3pPr indent="-400050" lvl="2" marL="1371600" algn="l">
              <a:lnSpc>
                <a:spcPct val="100000"/>
              </a:lnSpc>
              <a:spcBef>
                <a:spcPts val="540"/>
              </a:spcBef>
              <a:spcAft>
                <a:spcPts val="0"/>
              </a:spcAft>
              <a:buClr>
                <a:schemeClr val="dk1"/>
              </a:buClr>
              <a:buSzPts val="2700"/>
              <a:buChar char="•"/>
              <a:defRPr sz="2700"/>
            </a:lvl3pPr>
            <a:lvl4pPr indent="-381000" lvl="3" marL="1828800" algn="l">
              <a:lnSpc>
                <a:spcPct val="100000"/>
              </a:lnSpc>
              <a:spcBef>
                <a:spcPts val="480"/>
              </a:spcBef>
              <a:spcAft>
                <a:spcPts val="0"/>
              </a:spcAft>
              <a:buClr>
                <a:schemeClr val="dk1"/>
              </a:buClr>
              <a:buSzPts val="2400"/>
              <a:buChar char="–"/>
              <a:defRPr sz="2400"/>
            </a:lvl4pPr>
            <a:lvl5pPr indent="-381000" lvl="4" marL="2286000" algn="l">
              <a:lnSpc>
                <a:spcPct val="100000"/>
              </a:lnSpc>
              <a:spcBef>
                <a:spcPts val="480"/>
              </a:spcBef>
              <a:spcAft>
                <a:spcPts val="0"/>
              </a:spcAft>
              <a:buClr>
                <a:schemeClr val="dk1"/>
              </a:buClr>
              <a:buSzPts val="2400"/>
              <a:buChar char="»"/>
              <a:defRPr sz="2400"/>
            </a:lvl5pPr>
            <a:lvl6pPr indent="-381000" lvl="5" marL="2743200" algn="l">
              <a:lnSpc>
                <a:spcPct val="100000"/>
              </a:lnSpc>
              <a:spcBef>
                <a:spcPts val="480"/>
              </a:spcBef>
              <a:spcAft>
                <a:spcPts val="0"/>
              </a:spcAft>
              <a:buClr>
                <a:schemeClr val="dk1"/>
              </a:buClr>
              <a:buSzPts val="2400"/>
              <a:buChar char="•"/>
              <a:defRPr sz="2400"/>
            </a:lvl6pPr>
            <a:lvl7pPr indent="-381000" lvl="6" marL="3200400" algn="l">
              <a:lnSpc>
                <a:spcPct val="100000"/>
              </a:lnSpc>
              <a:spcBef>
                <a:spcPts val="480"/>
              </a:spcBef>
              <a:spcAft>
                <a:spcPts val="0"/>
              </a:spcAft>
              <a:buClr>
                <a:schemeClr val="dk1"/>
              </a:buClr>
              <a:buSzPts val="2400"/>
              <a:buChar char="•"/>
              <a:defRPr sz="2400"/>
            </a:lvl7pPr>
            <a:lvl8pPr indent="-381000" lvl="7" marL="3657600" algn="l">
              <a:lnSpc>
                <a:spcPct val="100000"/>
              </a:lnSpc>
              <a:spcBef>
                <a:spcPts val="480"/>
              </a:spcBef>
              <a:spcAft>
                <a:spcPts val="0"/>
              </a:spcAft>
              <a:buClr>
                <a:schemeClr val="dk1"/>
              </a:buClr>
              <a:buSzPts val="2400"/>
              <a:buChar char="•"/>
              <a:defRPr sz="2400"/>
            </a:lvl8pPr>
            <a:lvl9pPr indent="-381000" lvl="8" marL="4114800" algn="l">
              <a:lnSpc>
                <a:spcPct val="100000"/>
              </a:lnSpc>
              <a:spcBef>
                <a:spcPts val="480"/>
              </a:spcBef>
              <a:spcAft>
                <a:spcPts val="0"/>
              </a:spcAft>
              <a:buClr>
                <a:schemeClr val="dk1"/>
              </a:buClr>
              <a:buSzPts val="2400"/>
              <a:buChar char="•"/>
              <a:defRPr sz="2400"/>
            </a:lvl9pPr>
          </a:lstStyle>
          <a:p/>
        </p:txBody>
      </p:sp>
      <p:sp>
        <p:nvSpPr>
          <p:cNvPr id="48" name="Google Shape;48;p41"/>
          <p:cNvSpPr txBox="1"/>
          <p:nvPr>
            <p:ph idx="10" type="dt"/>
          </p:nvPr>
        </p:nvSpPr>
        <p:spPr>
          <a:xfrm>
            <a:off x="609600" y="6356350"/>
            <a:ext cx="2843213" cy="366713"/>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9" name="Google Shape;49;p41"/>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41"/>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fronto" type="twoTxTwoObj">
  <p:cSld name="TWO_OBJECTS_WITH_TEXT">
    <p:spTree>
      <p:nvGrpSpPr>
        <p:cNvPr id="51" name="Shape 51"/>
        <p:cNvGrpSpPr/>
        <p:nvPr/>
      </p:nvGrpSpPr>
      <p:grpSpPr>
        <a:xfrm>
          <a:off x="0" y="0"/>
          <a:ext cx="0" cy="0"/>
          <a:chOff x="0" y="0"/>
          <a:chExt cx="0" cy="0"/>
        </a:xfrm>
      </p:grpSpPr>
      <p:sp>
        <p:nvSpPr>
          <p:cNvPr id="52" name="Google Shape;52;p42"/>
          <p:cNvSpPr txBox="1"/>
          <p:nvPr>
            <p:ph type="title"/>
          </p:nvPr>
        </p:nvSpPr>
        <p:spPr>
          <a:xfrm>
            <a:off x="609600" y="274638"/>
            <a:ext cx="10969625" cy="715962"/>
          </a:xfrm>
          <a:prstGeom prst="rect">
            <a:avLst/>
          </a:prstGeom>
          <a:noFill/>
          <a:ln>
            <a:noFill/>
          </a:ln>
        </p:spPr>
        <p:txBody>
          <a:bodyPr anchorCtr="0" anchor="ctr" bIns="61475" lIns="122950" spcFirstLastPara="1" rIns="122950" wrap="square" tIns="6147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3" name="Google Shape;53;p42"/>
          <p:cNvSpPr txBox="1"/>
          <p:nvPr>
            <p:ph idx="1" type="body"/>
          </p:nvPr>
        </p:nvSpPr>
        <p:spPr>
          <a:xfrm>
            <a:off x="609441" y="1535114"/>
            <a:ext cx="5385514" cy="639762"/>
          </a:xfrm>
          <a:prstGeom prst="rect">
            <a:avLst/>
          </a:prstGeom>
          <a:noFill/>
          <a:ln>
            <a:noFill/>
          </a:ln>
        </p:spPr>
        <p:txBody>
          <a:bodyPr anchorCtr="0" anchor="b" bIns="61475" lIns="122950" spcFirstLastPara="1" rIns="122950" wrap="square" tIns="61475">
            <a:noAutofit/>
          </a:bodyPr>
          <a:lstStyle>
            <a:lvl1pPr indent="-228600" lvl="0" marL="457200" algn="l">
              <a:lnSpc>
                <a:spcPct val="100000"/>
              </a:lnSpc>
              <a:spcBef>
                <a:spcPts val="640"/>
              </a:spcBef>
              <a:spcAft>
                <a:spcPts val="0"/>
              </a:spcAft>
              <a:buClr>
                <a:schemeClr val="dk1"/>
              </a:buClr>
              <a:buSzPts val="3200"/>
              <a:buNone/>
              <a:defRPr b="1" sz="3200"/>
            </a:lvl1pPr>
            <a:lvl2pPr indent="-228600" lvl="1" marL="914400" algn="l">
              <a:lnSpc>
                <a:spcPct val="100000"/>
              </a:lnSpc>
              <a:spcBef>
                <a:spcPts val="540"/>
              </a:spcBef>
              <a:spcAft>
                <a:spcPts val="0"/>
              </a:spcAft>
              <a:buClr>
                <a:schemeClr val="dk1"/>
              </a:buClr>
              <a:buSzPts val="2700"/>
              <a:buNone/>
              <a:defRPr b="1" sz="2700"/>
            </a:lvl2pPr>
            <a:lvl3pPr indent="-228600" lvl="2" marL="1371600" algn="l">
              <a:lnSpc>
                <a:spcPct val="100000"/>
              </a:lnSpc>
              <a:spcBef>
                <a:spcPts val="480"/>
              </a:spcBef>
              <a:spcAft>
                <a:spcPts val="0"/>
              </a:spcAft>
              <a:buClr>
                <a:schemeClr val="dk1"/>
              </a:buClr>
              <a:buSzPts val="2400"/>
              <a:buNone/>
              <a:defRPr b="1" sz="2400"/>
            </a:lvl3pPr>
            <a:lvl4pPr indent="-228600" lvl="3" marL="1828800" algn="l">
              <a:lnSpc>
                <a:spcPct val="100000"/>
              </a:lnSpc>
              <a:spcBef>
                <a:spcPts val="440"/>
              </a:spcBef>
              <a:spcAft>
                <a:spcPts val="0"/>
              </a:spcAft>
              <a:buClr>
                <a:schemeClr val="dk1"/>
              </a:buClr>
              <a:buSzPts val="2200"/>
              <a:buNone/>
              <a:defRPr b="1" sz="2200"/>
            </a:lvl4pPr>
            <a:lvl5pPr indent="-228600" lvl="4" marL="2286000" algn="l">
              <a:lnSpc>
                <a:spcPct val="100000"/>
              </a:lnSpc>
              <a:spcBef>
                <a:spcPts val="440"/>
              </a:spcBef>
              <a:spcAft>
                <a:spcPts val="0"/>
              </a:spcAft>
              <a:buClr>
                <a:schemeClr val="dk1"/>
              </a:buClr>
              <a:buSzPts val="2200"/>
              <a:buNone/>
              <a:defRPr b="1" sz="2200"/>
            </a:lvl5pPr>
            <a:lvl6pPr indent="-228600" lvl="5" marL="2743200" algn="l">
              <a:lnSpc>
                <a:spcPct val="100000"/>
              </a:lnSpc>
              <a:spcBef>
                <a:spcPts val="440"/>
              </a:spcBef>
              <a:spcAft>
                <a:spcPts val="0"/>
              </a:spcAft>
              <a:buClr>
                <a:schemeClr val="dk1"/>
              </a:buClr>
              <a:buSzPts val="2200"/>
              <a:buNone/>
              <a:defRPr b="1" sz="2200"/>
            </a:lvl6pPr>
            <a:lvl7pPr indent="-228600" lvl="6" marL="3200400" algn="l">
              <a:lnSpc>
                <a:spcPct val="100000"/>
              </a:lnSpc>
              <a:spcBef>
                <a:spcPts val="440"/>
              </a:spcBef>
              <a:spcAft>
                <a:spcPts val="0"/>
              </a:spcAft>
              <a:buClr>
                <a:schemeClr val="dk1"/>
              </a:buClr>
              <a:buSzPts val="2200"/>
              <a:buNone/>
              <a:defRPr b="1" sz="2200"/>
            </a:lvl7pPr>
            <a:lvl8pPr indent="-228600" lvl="7" marL="3657600" algn="l">
              <a:lnSpc>
                <a:spcPct val="100000"/>
              </a:lnSpc>
              <a:spcBef>
                <a:spcPts val="440"/>
              </a:spcBef>
              <a:spcAft>
                <a:spcPts val="0"/>
              </a:spcAft>
              <a:buClr>
                <a:schemeClr val="dk1"/>
              </a:buClr>
              <a:buSzPts val="2200"/>
              <a:buNone/>
              <a:defRPr b="1" sz="2200"/>
            </a:lvl8pPr>
            <a:lvl9pPr indent="-228600" lvl="8" marL="4114800" algn="l">
              <a:lnSpc>
                <a:spcPct val="100000"/>
              </a:lnSpc>
              <a:spcBef>
                <a:spcPts val="440"/>
              </a:spcBef>
              <a:spcAft>
                <a:spcPts val="0"/>
              </a:spcAft>
              <a:buClr>
                <a:schemeClr val="dk1"/>
              </a:buClr>
              <a:buSzPts val="2200"/>
              <a:buNone/>
              <a:defRPr b="1" sz="2200"/>
            </a:lvl9pPr>
          </a:lstStyle>
          <a:p/>
        </p:txBody>
      </p:sp>
      <p:sp>
        <p:nvSpPr>
          <p:cNvPr id="54" name="Google Shape;54;p42"/>
          <p:cNvSpPr txBox="1"/>
          <p:nvPr>
            <p:ph idx="2" type="body"/>
          </p:nvPr>
        </p:nvSpPr>
        <p:spPr>
          <a:xfrm>
            <a:off x="609441" y="2174875"/>
            <a:ext cx="5385514" cy="3951288"/>
          </a:xfrm>
          <a:prstGeom prst="rect">
            <a:avLst/>
          </a:prstGeom>
          <a:noFill/>
          <a:ln>
            <a:noFill/>
          </a:ln>
        </p:spPr>
        <p:txBody>
          <a:bodyPr anchorCtr="0" anchor="t" bIns="61475" lIns="122950" spcFirstLastPara="1" rIns="122950" wrap="square" tIns="61475">
            <a:noAutofit/>
          </a:bodyPr>
          <a:lstStyle>
            <a:lvl1pPr indent="-431800" lvl="0" marL="457200" algn="l">
              <a:lnSpc>
                <a:spcPct val="100000"/>
              </a:lnSpc>
              <a:spcBef>
                <a:spcPts val="640"/>
              </a:spcBef>
              <a:spcAft>
                <a:spcPts val="0"/>
              </a:spcAft>
              <a:buClr>
                <a:schemeClr val="dk1"/>
              </a:buClr>
              <a:buSzPts val="3200"/>
              <a:buChar char="•"/>
              <a:defRPr sz="3200"/>
            </a:lvl1pPr>
            <a:lvl2pPr indent="-400050" lvl="1" marL="914400" algn="l">
              <a:lnSpc>
                <a:spcPct val="100000"/>
              </a:lnSpc>
              <a:spcBef>
                <a:spcPts val="540"/>
              </a:spcBef>
              <a:spcAft>
                <a:spcPts val="0"/>
              </a:spcAft>
              <a:buClr>
                <a:schemeClr val="dk1"/>
              </a:buClr>
              <a:buSzPts val="2700"/>
              <a:buChar char="–"/>
              <a:defRPr sz="2700"/>
            </a:lvl2pPr>
            <a:lvl3pPr indent="-381000" lvl="2" marL="1371600" algn="l">
              <a:lnSpc>
                <a:spcPct val="100000"/>
              </a:lnSpc>
              <a:spcBef>
                <a:spcPts val="480"/>
              </a:spcBef>
              <a:spcAft>
                <a:spcPts val="0"/>
              </a:spcAft>
              <a:buClr>
                <a:schemeClr val="dk1"/>
              </a:buClr>
              <a:buSzPts val="2400"/>
              <a:buChar char="•"/>
              <a:defRPr sz="2400"/>
            </a:lvl3pPr>
            <a:lvl4pPr indent="-368300" lvl="3" marL="1828800" algn="l">
              <a:lnSpc>
                <a:spcPct val="100000"/>
              </a:lnSpc>
              <a:spcBef>
                <a:spcPts val="440"/>
              </a:spcBef>
              <a:spcAft>
                <a:spcPts val="0"/>
              </a:spcAft>
              <a:buClr>
                <a:schemeClr val="dk1"/>
              </a:buClr>
              <a:buSzPts val="2200"/>
              <a:buChar char="–"/>
              <a:defRPr sz="2200"/>
            </a:lvl4pPr>
            <a:lvl5pPr indent="-368300" lvl="4" marL="2286000" algn="l">
              <a:lnSpc>
                <a:spcPct val="100000"/>
              </a:lnSpc>
              <a:spcBef>
                <a:spcPts val="440"/>
              </a:spcBef>
              <a:spcAft>
                <a:spcPts val="0"/>
              </a:spcAft>
              <a:buClr>
                <a:schemeClr val="dk1"/>
              </a:buClr>
              <a:buSzPts val="2200"/>
              <a:buChar char="»"/>
              <a:defRPr sz="2200"/>
            </a:lvl5pPr>
            <a:lvl6pPr indent="-368300" lvl="5" marL="2743200" algn="l">
              <a:lnSpc>
                <a:spcPct val="100000"/>
              </a:lnSpc>
              <a:spcBef>
                <a:spcPts val="440"/>
              </a:spcBef>
              <a:spcAft>
                <a:spcPts val="0"/>
              </a:spcAft>
              <a:buClr>
                <a:schemeClr val="dk1"/>
              </a:buClr>
              <a:buSzPts val="2200"/>
              <a:buChar char="•"/>
              <a:defRPr sz="2200"/>
            </a:lvl6pPr>
            <a:lvl7pPr indent="-368300" lvl="6" marL="3200400" algn="l">
              <a:lnSpc>
                <a:spcPct val="100000"/>
              </a:lnSpc>
              <a:spcBef>
                <a:spcPts val="440"/>
              </a:spcBef>
              <a:spcAft>
                <a:spcPts val="0"/>
              </a:spcAft>
              <a:buClr>
                <a:schemeClr val="dk1"/>
              </a:buClr>
              <a:buSzPts val="2200"/>
              <a:buChar char="•"/>
              <a:defRPr sz="2200"/>
            </a:lvl7pPr>
            <a:lvl8pPr indent="-368300" lvl="7" marL="3657600" algn="l">
              <a:lnSpc>
                <a:spcPct val="100000"/>
              </a:lnSpc>
              <a:spcBef>
                <a:spcPts val="440"/>
              </a:spcBef>
              <a:spcAft>
                <a:spcPts val="0"/>
              </a:spcAft>
              <a:buClr>
                <a:schemeClr val="dk1"/>
              </a:buClr>
              <a:buSzPts val="2200"/>
              <a:buChar char="•"/>
              <a:defRPr sz="2200"/>
            </a:lvl8pPr>
            <a:lvl9pPr indent="-368300" lvl="8" marL="4114800" algn="l">
              <a:lnSpc>
                <a:spcPct val="100000"/>
              </a:lnSpc>
              <a:spcBef>
                <a:spcPts val="440"/>
              </a:spcBef>
              <a:spcAft>
                <a:spcPts val="0"/>
              </a:spcAft>
              <a:buClr>
                <a:schemeClr val="dk1"/>
              </a:buClr>
              <a:buSzPts val="2200"/>
              <a:buChar char="•"/>
              <a:defRPr sz="2200"/>
            </a:lvl9pPr>
          </a:lstStyle>
          <a:p/>
        </p:txBody>
      </p:sp>
      <p:sp>
        <p:nvSpPr>
          <p:cNvPr id="55" name="Google Shape;55;p42"/>
          <p:cNvSpPr txBox="1"/>
          <p:nvPr>
            <p:ph idx="3" type="body"/>
          </p:nvPr>
        </p:nvSpPr>
        <p:spPr>
          <a:xfrm>
            <a:off x="6191758" y="1535114"/>
            <a:ext cx="5387630" cy="639762"/>
          </a:xfrm>
          <a:prstGeom prst="rect">
            <a:avLst/>
          </a:prstGeom>
          <a:noFill/>
          <a:ln>
            <a:noFill/>
          </a:ln>
        </p:spPr>
        <p:txBody>
          <a:bodyPr anchorCtr="0" anchor="b" bIns="61475" lIns="122950" spcFirstLastPara="1" rIns="122950" wrap="square" tIns="61475">
            <a:noAutofit/>
          </a:bodyPr>
          <a:lstStyle>
            <a:lvl1pPr indent="-228600" lvl="0" marL="457200" algn="l">
              <a:lnSpc>
                <a:spcPct val="100000"/>
              </a:lnSpc>
              <a:spcBef>
                <a:spcPts val="640"/>
              </a:spcBef>
              <a:spcAft>
                <a:spcPts val="0"/>
              </a:spcAft>
              <a:buClr>
                <a:schemeClr val="dk1"/>
              </a:buClr>
              <a:buSzPts val="3200"/>
              <a:buNone/>
              <a:defRPr b="1" sz="3200"/>
            </a:lvl1pPr>
            <a:lvl2pPr indent="-228600" lvl="1" marL="914400" algn="l">
              <a:lnSpc>
                <a:spcPct val="100000"/>
              </a:lnSpc>
              <a:spcBef>
                <a:spcPts val="540"/>
              </a:spcBef>
              <a:spcAft>
                <a:spcPts val="0"/>
              </a:spcAft>
              <a:buClr>
                <a:schemeClr val="dk1"/>
              </a:buClr>
              <a:buSzPts val="2700"/>
              <a:buNone/>
              <a:defRPr b="1" sz="2700"/>
            </a:lvl2pPr>
            <a:lvl3pPr indent="-228600" lvl="2" marL="1371600" algn="l">
              <a:lnSpc>
                <a:spcPct val="100000"/>
              </a:lnSpc>
              <a:spcBef>
                <a:spcPts val="480"/>
              </a:spcBef>
              <a:spcAft>
                <a:spcPts val="0"/>
              </a:spcAft>
              <a:buClr>
                <a:schemeClr val="dk1"/>
              </a:buClr>
              <a:buSzPts val="2400"/>
              <a:buNone/>
              <a:defRPr b="1" sz="2400"/>
            </a:lvl3pPr>
            <a:lvl4pPr indent="-228600" lvl="3" marL="1828800" algn="l">
              <a:lnSpc>
                <a:spcPct val="100000"/>
              </a:lnSpc>
              <a:spcBef>
                <a:spcPts val="440"/>
              </a:spcBef>
              <a:spcAft>
                <a:spcPts val="0"/>
              </a:spcAft>
              <a:buClr>
                <a:schemeClr val="dk1"/>
              </a:buClr>
              <a:buSzPts val="2200"/>
              <a:buNone/>
              <a:defRPr b="1" sz="2200"/>
            </a:lvl4pPr>
            <a:lvl5pPr indent="-228600" lvl="4" marL="2286000" algn="l">
              <a:lnSpc>
                <a:spcPct val="100000"/>
              </a:lnSpc>
              <a:spcBef>
                <a:spcPts val="440"/>
              </a:spcBef>
              <a:spcAft>
                <a:spcPts val="0"/>
              </a:spcAft>
              <a:buClr>
                <a:schemeClr val="dk1"/>
              </a:buClr>
              <a:buSzPts val="2200"/>
              <a:buNone/>
              <a:defRPr b="1" sz="2200"/>
            </a:lvl5pPr>
            <a:lvl6pPr indent="-228600" lvl="5" marL="2743200" algn="l">
              <a:lnSpc>
                <a:spcPct val="100000"/>
              </a:lnSpc>
              <a:spcBef>
                <a:spcPts val="440"/>
              </a:spcBef>
              <a:spcAft>
                <a:spcPts val="0"/>
              </a:spcAft>
              <a:buClr>
                <a:schemeClr val="dk1"/>
              </a:buClr>
              <a:buSzPts val="2200"/>
              <a:buNone/>
              <a:defRPr b="1" sz="2200"/>
            </a:lvl6pPr>
            <a:lvl7pPr indent="-228600" lvl="6" marL="3200400" algn="l">
              <a:lnSpc>
                <a:spcPct val="100000"/>
              </a:lnSpc>
              <a:spcBef>
                <a:spcPts val="440"/>
              </a:spcBef>
              <a:spcAft>
                <a:spcPts val="0"/>
              </a:spcAft>
              <a:buClr>
                <a:schemeClr val="dk1"/>
              </a:buClr>
              <a:buSzPts val="2200"/>
              <a:buNone/>
              <a:defRPr b="1" sz="2200"/>
            </a:lvl7pPr>
            <a:lvl8pPr indent="-228600" lvl="7" marL="3657600" algn="l">
              <a:lnSpc>
                <a:spcPct val="100000"/>
              </a:lnSpc>
              <a:spcBef>
                <a:spcPts val="440"/>
              </a:spcBef>
              <a:spcAft>
                <a:spcPts val="0"/>
              </a:spcAft>
              <a:buClr>
                <a:schemeClr val="dk1"/>
              </a:buClr>
              <a:buSzPts val="2200"/>
              <a:buNone/>
              <a:defRPr b="1" sz="2200"/>
            </a:lvl8pPr>
            <a:lvl9pPr indent="-228600" lvl="8" marL="4114800" algn="l">
              <a:lnSpc>
                <a:spcPct val="100000"/>
              </a:lnSpc>
              <a:spcBef>
                <a:spcPts val="440"/>
              </a:spcBef>
              <a:spcAft>
                <a:spcPts val="0"/>
              </a:spcAft>
              <a:buClr>
                <a:schemeClr val="dk1"/>
              </a:buClr>
              <a:buSzPts val="2200"/>
              <a:buNone/>
              <a:defRPr b="1" sz="2200"/>
            </a:lvl9pPr>
          </a:lstStyle>
          <a:p/>
        </p:txBody>
      </p:sp>
      <p:sp>
        <p:nvSpPr>
          <p:cNvPr id="56" name="Google Shape;56;p42"/>
          <p:cNvSpPr txBox="1"/>
          <p:nvPr>
            <p:ph idx="4" type="body"/>
          </p:nvPr>
        </p:nvSpPr>
        <p:spPr>
          <a:xfrm>
            <a:off x="6191758" y="2174875"/>
            <a:ext cx="5387630" cy="3951288"/>
          </a:xfrm>
          <a:prstGeom prst="rect">
            <a:avLst/>
          </a:prstGeom>
          <a:noFill/>
          <a:ln>
            <a:noFill/>
          </a:ln>
        </p:spPr>
        <p:txBody>
          <a:bodyPr anchorCtr="0" anchor="t" bIns="61475" lIns="122950" spcFirstLastPara="1" rIns="122950" wrap="square" tIns="61475">
            <a:noAutofit/>
          </a:bodyPr>
          <a:lstStyle>
            <a:lvl1pPr indent="-431800" lvl="0" marL="457200" algn="l">
              <a:lnSpc>
                <a:spcPct val="100000"/>
              </a:lnSpc>
              <a:spcBef>
                <a:spcPts val="640"/>
              </a:spcBef>
              <a:spcAft>
                <a:spcPts val="0"/>
              </a:spcAft>
              <a:buClr>
                <a:schemeClr val="dk1"/>
              </a:buClr>
              <a:buSzPts val="3200"/>
              <a:buChar char="•"/>
              <a:defRPr sz="3200"/>
            </a:lvl1pPr>
            <a:lvl2pPr indent="-400050" lvl="1" marL="914400" algn="l">
              <a:lnSpc>
                <a:spcPct val="100000"/>
              </a:lnSpc>
              <a:spcBef>
                <a:spcPts val="540"/>
              </a:spcBef>
              <a:spcAft>
                <a:spcPts val="0"/>
              </a:spcAft>
              <a:buClr>
                <a:schemeClr val="dk1"/>
              </a:buClr>
              <a:buSzPts val="2700"/>
              <a:buChar char="–"/>
              <a:defRPr sz="2700"/>
            </a:lvl2pPr>
            <a:lvl3pPr indent="-381000" lvl="2" marL="1371600" algn="l">
              <a:lnSpc>
                <a:spcPct val="100000"/>
              </a:lnSpc>
              <a:spcBef>
                <a:spcPts val="480"/>
              </a:spcBef>
              <a:spcAft>
                <a:spcPts val="0"/>
              </a:spcAft>
              <a:buClr>
                <a:schemeClr val="dk1"/>
              </a:buClr>
              <a:buSzPts val="2400"/>
              <a:buChar char="•"/>
              <a:defRPr sz="2400"/>
            </a:lvl3pPr>
            <a:lvl4pPr indent="-368300" lvl="3" marL="1828800" algn="l">
              <a:lnSpc>
                <a:spcPct val="100000"/>
              </a:lnSpc>
              <a:spcBef>
                <a:spcPts val="440"/>
              </a:spcBef>
              <a:spcAft>
                <a:spcPts val="0"/>
              </a:spcAft>
              <a:buClr>
                <a:schemeClr val="dk1"/>
              </a:buClr>
              <a:buSzPts val="2200"/>
              <a:buChar char="–"/>
              <a:defRPr sz="2200"/>
            </a:lvl4pPr>
            <a:lvl5pPr indent="-368300" lvl="4" marL="2286000" algn="l">
              <a:lnSpc>
                <a:spcPct val="100000"/>
              </a:lnSpc>
              <a:spcBef>
                <a:spcPts val="440"/>
              </a:spcBef>
              <a:spcAft>
                <a:spcPts val="0"/>
              </a:spcAft>
              <a:buClr>
                <a:schemeClr val="dk1"/>
              </a:buClr>
              <a:buSzPts val="2200"/>
              <a:buChar char="»"/>
              <a:defRPr sz="2200"/>
            </a:lvl5pPr>
            <a:lvl6pPr indent="-368300" lvl="5" marL="2743200" algn="l">
              <a:lnSpc>
                <a:spcPct val="100000"/>
              </a:lnSpc>
              <a:spcBef>
                <a:spcPts val="440"/>
              </a:spcBef>
              <a:spcAft>
                <a:spcPts val="0"/>
              </a:spcAft>
              <a:buClr>
                <a:schemeClr val="dk1"/>
              </a:buClr>
              <a:buSzPts val="2200"/>
              <a:buChar char="•"/>
              <a:defRPr sz="2200"/>
            </a:lvl6pPr>
            <a:lvl7pPr indent="-368300" lvl="6" marL="3200400" algn="l">
              <a:lnSpc>
                <a:spcPct val="100000"/>
              </a:lnSpc>
              <a:spcBef>
                <a:spcPts val="440"/>
              </a:spcBef>
              <a:spcAft>
                <a:spcPts val="0"/>
              </a:spcAft>
              <a:buClr>
                <a:schemeClr val="dk1"/>
              </a:buClr>
              <a:buSzPts val="2200"/>
              <a:buChar char="•"/>
              <a:defRPr sz="2200"/>
            </a:lvl7pPr>
            <a:lvl8pPr indent="-368300" lvl="7" marL="3657600" algn="l">
              <a:lnSpc>
                <a:spcPct val="100000"/>
              </a:lnSpc>
              <a:spcBef>
                <a:spcPts val="440"/>
              </a:spcBef>
              <a:spcAft>
                <a:spcPts val="0"/>
              </a:spcAft>
              <a:buClr>
                <a:schemeClr val="dk1"/>
              </a:buClr>
              <a:buSzPts val="2200"/>
              <a:buChar char="•"/>
              <a:defRPr sz="2200"/>
            </a:lvl8pPr>
            <a:lvl9pPr indent="-368300" lvl="8" marL="4114800" algn="l">
              <a:lnSpc>
                <a:spcPct val="100000"/>
              </a:lnSpc>
              <a:spcBef>
                <a:spcPts val="440"/>
              </a:spcBef>
              <a:spcAft>
                <a:spcPts val="0"/>
              </a:spcAft>
              <a:buClr>
                <a:schemeClr val="dk1"/>
              </a:buClr>
              <a:buSzPts val="2200"/>
              <a:buChar char="•"/>
              <a:defRPr sz="2200"/>
            </a:lvl9pPr>
          </a:lstStyle>
          <a:p/>
        </p:txBody>
      </p:sp>
      <p:sp>
        <p:nvSpPr>
          <p:cNvPr id="57" name="Google Shape;57;p42"/>
          <p:cNvSpPr txBox="1"/>
          <p:nvPr>
            <p:ph idx="10" type="dt"/>
          </p:nvPr>
        </p:nvSpPr>
        <p:spPr>
          <a:xfrm>
            <a:off x="609600" y="6356350"/>
            <a:ext cx="2843213" cy="366713"/>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8" name="Google Shape;58;p42"/>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42"/>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uoto" type="blank">
  <p:cSld name="BLANK">
    <p:spTree>
      <p:nvGrpSpPr>
        <p:cNvPr id="60" name="Shape 60"/>
        <p:cNvGrpSpPr/>
        <p:nvPr/>
      </p:nvGrpSpPr>
      <p:grpSpPr>
        <a:xfrm>
          <a:off x="0" y="0"/>
          <a:ext cx="0" cy="0"/>
          <a:chOff x="0" y="0"/>
          <a:chExt cx="0" cy="0"/>
        </a:xfrm>
      </p:grpSpPr>
      <p:sp>
        <p:nvSpPr>
          <p:cNvPr id="61" name="Google Shape;61;p43"/>
          <p:cNvSpPr txBox="1"/>
          <p:nvPr>
            <p:ph idx="10" type="dt"/>
          </p:nvPr>
        </p:nvSpPr>
        <p:spPr>
          <a:xfrm>
            <a:off x="609600" y="6356350"/>
            <a:ext cx="2843213" cy="366713"/>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62" name="Google Shape;62;p43"/>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43"/>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to con didascalia" type="objTx">
  <p:cSld name="OBJECT_WITH_CAPTION_TEXT">
    <p:spTree>
      <p:nvGrpSpPr>
        <p:cNvPr id="64" name="Shape 64"/>
        <p:cNvGrpSpPr/>
        <p:nvPr/>
      </p:nvGrpSpPr>
      <p:grpSpPr>
        <a:xfrm>
          <a:off x="0" y="0"/>
          <a:ext cx="0" cy="0"/>
          <a:chOff x="0" y="0"/>
          <a:chExt cx="0" cy="0"/>
        </a:xfrm>
      </p:grpSpPr>
      <p:sp>
        <p:nvSpPr>
          <p:cNvPr id="65" name="Google Shape;65;p44"/>
          <p:cNvSpPr txBox="1"/>
          <p:nvPr>
            <p:ph type="title"/>
          </p:nvPr>
        </p:nvSpPr>
        <p:spPr>
          <a:xfrm>
            <a:off x="609447" y="273049"/>
            <a:ext cx="4010039" cy="1162051"/>
          </a:xfrm>
          <a:prstGeom prst="rect">
            <a:avLst/>
          </a:prstGeom>
          <a:noFill/>
          <a:ln>
            <a:noFill/>
          </a:ln>
        </p:spPr>
        <p:txBody>
          <a:bodyPr anchorCtr="0" anchor="b" bIns="61475" lIns="122950" spcFirstLastPara="1" rIns="122950" wrap="square" tIns="61475">
            <a:noAutofit/>
          </a:bodyPr>
          <a:lstStyle>
            <a:lvl1pPr lvl="0" algn="l">
              <a:lnSpc>
                <a:spcPct val="100000"/>
              </a:lnSpc>
              <a:spcBef>
                <a:spcPts val="0"/>
              </a:spcBef>
              <a:spcAft>
                <a:spcPts val="0"/>
              </a:spcAft>
              <a:buSzPts val="1400"/>
              <a:buNone/>
              <a:defRPr b="1" sz="27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 name="Google Shape;66;p44"/>
          <p:cNvSpPr txBox="1"/>
          <p:nvPr>
            <p:ph idx="1" type="body"/>
          </p:nvPr>
        </p:nvSpPr>
        <p:spPr>
          <a:xfrm>
            <a:off x="4765492" y="273052"/>
            <a:ext cx="6813892" cy="5853114"/>
          </a:xfrm>
          <a:prstGeom prst="rect">
            <a:avLst/>
          </a:prstGeom>
          <a:noFill/>
          <a:ln>
            <a:noFill/>
          </a:ln>
        </p:spPr>
        <p:txBody>
          <a:bodyPr anchorCtr="0" anchor="t" bIns="61475" lIns="122950" spcFirstLastPara="1" rIns="122950" wrap="square" tIns="61475">
            <a:noAutofit/>
          </a:bodyPr>
          <a:lstStyle>
            <a:lvl1pPr indent="-501650" lvl="0" marL="457200" algn="l">
              <a:lnSpc>
                <a:spcPct val="100000"/>
              </a:lnSpc>
              <a:spcBef>
                <a:spcPts val="860"/>
              </a:spcBef>
              <a:spcAft>
                <a:spcPts val="0"/>
              </a:spcAft>
              <a:buClr>
                <a:schemeClr val="dk1"/>
              </a:buClr>
              <a:buSzPts val="4300"/>
              <a:buChar char="•"/>
              <a:defRPr sz="4300"/>
            </a:lvl1pPr>
            <a:lvl2pPr indent="-469900" lvl="1" marL="914400" algn="l">
              <a:lnSpc>
                <a:spcPct val="100000"/>
              </a:lnSpc>
              <a:spcBef>
                <a:spcPts val="760"/>
              </a:spcBef>
              <a:spcAft>
                <a:spcPts val="0"/>
              </a:spcAft>
              <a:buClr>
                <a:schemeClr val="dk1"/>
              </a:buClr>
              <a:buSzPts val="3800"/>
              <a:buChar char="–"/>
              <a:defRPr sz="3800"/>
            </a:lvl2pPr>
            <a:lvl3pPr indent="-431800" lvl="2" marL="1371600" algn="l">
              <a:lnSpc>
                <a:spcPct val="100000"/>
              </a:lnSpc>
              <a:spcBef>
                <a:spcPts val="640"/>
              </a:spcBef>
              <a:spcAft>
                <a:spcPts val="0"/>
              </a:spcAft>
              <a:buClr>
                <a:schemeClr val="dk1"/>
              </a:buClr>
              <a:buSzPts val="3200"/>
              <a:buChar char="•"/>
              <a:defRPr sz="3200"/>
            </a:lvl3pPr>
            <a:lvl4pPr indent="-400050" lvl="3" marL="1828800" algn="l">
              <a:lnSpc>
                <a:spcPct val="100000"/>
              </a:lnSpc>
              <a:spcBef>
                <a:spcPts val="540"/>
              </a:spcBef>
              <a:spcAft>
                <a:spcPts val="0"/>
              </a:spcAft>
              <a:buClr>
                <a:schemeClr val="dk1"/>
              </a:buClr>
              <a:buSzPts val="2700"/>
              <a:buChar char="–"/>
              <a:defRPr sz="2700"/>
            </a:lvl4pPr>
            <a:lvl5pPr indent="-400050" lvl="4" marL="2286000" algn="l">
              <a:lnSpc>
                <a:spcPct val="100000"/>
              </a:lnSpc>
              <a:spcBef>
                <a:spcPts val="540"/>
              </a:spcBef>
              <a:spcAft>
                <a:spcPts val="0"/>
              </a:spcAft>
              <a:buClr>
                <a:schemeClr val="dk1"/>
              </a:buClr>
              <a:buSzPts val="2700"/>
              <a:buChar char="»"/>
              <a:defRPr sz="2700"/>
            </a:lvl5pPr>
            <a:lvl6pPr indent="-400050" lvl="5" marL="2743200" algn="l">
              <a:lnSpc>
                <a:spcPct val="100000"/>
              </a:lnSpc>
              <a:spcBef>
                <a:spcPts val="540"/>
              </a:spcBef>
              <a:spcAft>
                <a:spcPts val="0"/>
              </a:spcAft>
              <a:buClr>
                <a:schemeClr val="dk1"/>
              </a:buClr>
              <a:buSzPts val="2700"/>
              <a:buChar char="•"/>
              <a:defRPr sz="2700"/>
            </a:lvl6pPr>
            <a:lvl7pPr indent="-400050" lvl="6" marL="3200400" algn="l">
              <a:lnSpc>
                <a:spcPct val="100000"/>
              </a:lnSpc>
              <a:spcBef>
                <a:spcPts val="540"/>
              </a:spcBef>
              <a:spcAft>
                <a:spcPts val="0"/>
              </a:spcAft>
              <a:buClr>
                <a:schemeClr val="dk1"/>
              </a:buClr>
              <a:buSzPts val="2700"/>
              <a:buChar char="•"/>
              <a:defRPr sz="2700"/>
            </a:lvl7pPr>
            <a:lvl8pPr indent="-400050" lvl="7" marL="3657600" algn="l">
              <a:lnSpc>
                <a:spcPct val="100000"/>
              </a:lnSpc>
              <a:spcBef>
                <a:spcPts val="540"/>
              </a:spcBef>
              <a:spcAft>
                <a:spcPts val="0"/>
              </a:spcAft>
              <a:buClr>
                <a:schemeClr val="dk1"/>
              </a:buClr>
              <a:buSzPts val="2700"/>
              <a:buChar char="•"/>
              <a:defRPr sz="2700"/>
            </a:lvl8pPr>
            <a:lvl9pPr indent="-400050" lvl="8" marL="4114800" algn="l">
              <a:lnSpc>
                <a:spcPct val="100000"/>
              </a:lnSpc>
              <a:spcBef>
                <a:spcPts val="540"/>
              </a:spcBef>
              <a:spcAft>
                <a:spcPts val="0"/>
              </a:spcAft>
              <a:buClr>
                <a:schemeClr val="dk1"/>
              </a:buClr>
              <a:buSzPts val="2700"/>
              <a:buChar char="•"/>
              <a:defRPr sz="2700"/>
            </a:lvl9pPr>
          </a:lstStyle>
          <a:p/>
        </p:txBody>
      </p:sp>
      <p:sp>
        <p:nvSpPr>
          <p:cNvPr id="67" name="Google Shape;67;p44"/>
          <p:cNvSpPr txBox="1"/>
          <p:nvPr>
            <p:ph idx="2" type="body"/>
          </p:nvPr>
        </p:nvSpPr>
        <p:spPr>
          <a:xfrm>
            <a:off x="609447" y="1435103"/>
            <a:ext cx="4010039" cy="4691063"/>
          </a:xfrm>
          <a:prstGeom prst="rect">
            <a:avLst/>
          </a:prstGeom>
          <a:noFill/>
          <a:ln>
            <a:noFill/>
          </a:ln>
        </p:spPr>
        <p:txBody>
          <a:bodyPr anchorCtr="0" anchor="t" bIns="61475" lIns="122950" spcFirstLastPara="1" rIns="122950" wrap="square" tIns="61475">
            <a:noAutofit/>
          </a:bodyPr>
          <a:lstStyle>
            <a:lvl1pPr indent="-228600" lvl="0" marL="457200" algn="l">
              <a:lnSpc>
                <a:spcPct val="100000"/>
              </a:lnSpc>
              <a:spcBef>
                <a:spcPts val="380"/>
              </a:spcBef>
              <a:spcAft>
                <a:spcPts val="0"/>
              </a:spcAft>
              <a:buClr>
                <a:schemeClr val="dk1"/>
              </a:buClr>
              <a:buSzPts val="1900"/>
              <a:buNone/>
              <a:defRPr sz="1900"/>
            </a:lvl1pPr>
            <a:lvl2pPr indent="-228600" lvl="1" marL="914400" algn="l">
              <a:lnSpc>
                <a:spcPct val="100000"/>
              </a:lnSpc>
              <a:spcBef>
                <a:spcPts val="320"/>
              </a:spcBef>
              <a:spcAft>
                <a:spcPts val="0"/>
              </a:spcAft>
              <a:buClr>
                <a:schemeClr val="dk1"/>
              </a:buClr>
              <a:buSzPts val="1600"/>
              <a:buNone/>
              <a:defRPr sz="1600"/>
            </a:lvl2pPr>
            <a:lvl3pPr indent="-228600" lvl="2" marL="1371600" algn="l">
              <a:lnSpc>
                <a:spcPct val="100000"/>
              </a:lnSpc>
              <a:spcBef>
                <a:spcPts val="260"/>
              </a:spcBef>
              <a:spcAft>
                <a:spcPts val="0"/>
              </a:spcAft>
              <a:buClr>
                <a:schemeClr val="dk1"/>
              </a:buClr>
              <a:buSzPts val="1300"/>
              <a:buNone/>
              <a:defRPr sz="1300"/>
            </a:lvl3pPr>
            <a:lvl4pPr indent="-228600" lvl="3" marL="1828800" algn="l">
              <a:lnSpc>
                <a:spcPct val="100000"/>
              </a:lnSpc>
              <a:spcBef>
                <a:spcPts val="240"/>
              </a:spcBef>
              <a:spcAft>
                <a:spcPts val="0"/>
              </a:spcAft>
              <a:buClr>
                <a:schemeClr val="dk1"/>
              </a:buClr>
              <a:buSzPts val="1200"/>
              <a:buNone/>
              <a:defRPr sz="1200"/>
            </a:lvl4pPr>
            <a:lvl5pPr indent="-228600" lvl="4" marL="2286000" algn="l">
              <a:lnSpc>
                <a:spcPct val="100000"/>
              </a:lnSpc>
              <a:spcBef>
                <a:spcPts val="240"/>
              </a:spcBef>
              <a:spcAft>
                <a:spcPts val="0"/>
              </a:spcAft>
              <a:buClr>
                <a:schemeClr val="dk1"/>
              </a:buClr>
              <a:buSzPts val="1200"/>
              <a:buNone/>
              <a:defRPr sz="1200"/>
            </a:lvl5pPr>
            <a:lvl6pPr indent="-228600" lvl="5" marL="2743200" algn="l">
              <a:lnSpc>
                <a:spcPct val="100000"/>
              </a:lnSpc>
              <a:spcBef>
                <a:spcPts val="240"/>
              </a:spcBef>
              <a:spcAft>
                <a:spcPts val="0"/>
              </a:spcAft>
              <a:buClr>
                <a:schemeClr val="dk1"/>
              </a:buClr>
              <a:buSzPts val="1200"/>
              <a:buNone/>
              <a:defRPr sz="1200"/>
            </a:lvl6pPr>
            <a:lvl7pPr indent="-228600" lvl="6" marL="3200400" algn="l">
              <a:lnSpc>
                <a:spcPct val="100000"/>
              </a:lnSpc>
              <a:spcBef>
                <a:spcPts val="240"/>
              </a:spcBef>
              <a:spcAft>
                <a:spcPts val="0"/>
              </a:spcAft>
              <a:buClr>
                <a:schemeClr val="dk1"/>
              </a:buClr>
              <a:buSzPts val="1200"/>
              <a:buNone/>
              <a:defRPr sz="1200"/>
            </a:lvl7pPr>
            <a:lvl8pPr indent="-228600" lvl="7" marL="3657600" algn="l">
              <a:lnSpc>
                <a:spcPct val="100000"/>
              </a:lnSpc>
              <a:spcBef>
                <a:spcPts val="240"/>
              </a:spcBef>
              <a:spcAft>
                <a:spcPts val="0"/>
              </a:spcAft>
              <a:buClr>
                <a:schemeClr val="dk1"/>
              </a:buClr>
              <a:buSzPts val="1200"/>
              <a:buNone/>
              <a:defRPr sz="1200"/>
            </a:lvl8pPr>
            <a:lvl9pPr indent="-228600" lvl="8" marL="4114800" algn="l">
              <a:lnSpc>
                <a:spcPct val="100000"/>
              </a:lnSpc>
              <a:spcBef>
                <a:spcPts val="240"/>
              </a:spcBef>
              <a:spcAft>
                <a:spcPts val="0"/>
              </a:spcAft>
              <a:buClr>
                <a:schemeClr val="dk1"/>
              </a:buClr>
              <a:buSzPts val="1200"/>
              <a:buNone/>
              <a:defRPr sz="1200"/>
            </a:lvl9pPr>
          </a:lstStyle>
          <a:p/>
        </p:txBody>
      </p:sp>
      <p:sp>
        <p:nvSpPr>
          <p:cNvPr id="68" name="Google Shape;68;p44"/>
          <p:cNvSpPr txBox="1"/>
          <p:nvPr>
            <p:ph idx="10" type="dt"/>
          </p:nvPr>
        </p:nvSpPr>
        <p:spPr>
          <a:xfrm>
            <a:off x="609600" y="6356350"/>
            <a:ext cx="2843213" cy="366713"/>
          </a:xfrm>
          <a:prstGeom prst="rect">
            <a:avLst/>
          </a:prstGeom>
          <a:noFill/>
          <a:ln>
            <a:noFill/>
          </a:ln>
        </p:spPr>
        <p:txBody>
          <a:bodyPr anchorCtr="0" anchor="t"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69" name="Google Shape;69;p44"/>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44"/>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2.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5"/>
          <p:cNvSpPr txBox="1"/>
          <p:nvPr>
            <p:ph type="title"/>
          </p:nvPr>
        </p:nvSpPr>
        <p:spPr>
          <a:xfrm>
            <a:off x="609600" y="274638"/>
            <a:ext cx="10969625" cy="715962"/>
          </a:xfrm>
          <a:prstGeom prst="rect">
            <a:avLst/>
          </a:prstGeom>
          <a:noFill/>
          <a:ln>
            <a:noFill/>
          </a:ln>
        </p:spPr>
        <p:txBody>
          <a:bodyPr anchorCtr="0" anchor="ctr" bIns="61475" lIns="122950" spcFirstLastPara="1" rIns="122950" wrap="square" tIns="61475">
            <a:noAutofit/>
          </a:bodyPr>
          <a:lstStyle>
            <a:lvl1pPr lvl="0" marR="0" rtl="0" algn="ctr">
              <a:lnSpc>
                <a:spcPct val="100000"/>
              </a:lnSpc>
              <a:spcBef>
                <a:spcPts val="0"/>
              </a:spcBef>
              <a:spcAft>
                <a:spcPts val="0"/>
              </a:spcAft>
              <a:buClr>
                <a:srgbClr val="000000"/>
              </a:buClr>
              <a:buSzPts val="1400"/>
              <a:buFont typeface="Arial"/>
              <a:buNone/>
              <a:defRPr b="0" i="0" sz="4800" u="none" cap="none" strike="noStrike">
                <a:solidFill>
                  <a:srgbClr val="1872AD"/>
                </a:solidFill>
                <a:latin typeface="Calibri"/>
                <a:ea typeface="Calibri"/>
                <a:cs typeface="Calibri"/>
                <a:sym typeface="Calibri"/>
              </a:defRPr>
            </a:lvl1pPr>
            <a:lvl2pPr lvl="1" marR="0" rtl="0" algn="ctr">
              <a:lnSpc>
                <a:spcPct val="100000"/>
              </a:lnSpc>
              <a:spcBef>
                <a:spcPts val="0"/>
              </a:spcBef>
              <a:spcAft>
                <a:spcPts val="0"/>
              </a:spcAft>
              <a:buClr>
                <a:srgbClr val="000000"/>
              </a:buClr>
              <a:buSzPts val="1400"/>
              <a:buFont typeface="Arial"/>
              <a:buNone/>
              <a:defRPr b="0" i="0" sz="4800" u="none" cap="none" strike="noStrike">
                <a:solidFill>
                  <a:srgbClr val="1872AD"/>
                </a:solidFill>
                <a:latin typeface="Calibri"/>
                <a:ea typeface="Calibri"/>
                <a:cs typeface="Calibri"/>
                <a:sym typeface="Calibri"/>
              </a:defRPr>
            </a:lvl2pPr>
            <a:lvl3pPr lvl="2" marR="0" rtl="0" algn="ctr">
              <a:lnSpc>
                <a:spcPct val="100000"/>
              </a:lnSpc>
              <a:spcBef>
                <a:spcPts val="0"/>
              </a:spcBef>
              <a:spcAft>
                <a:spcPts val="0"/>
              </a:spcAft>
              <a:buClr>
                <a:srgbClr val="000000"/>
              </a:buClr>
              <a:buSzPts val="1400"/>
              <a:buFont typeface="Arial"/>
              <a:buNone/>
              <a:defRPr b="0" i="0" sz="4800" u="none" cap="none" strike="noStrike">
                <a:solidFill>
                  <a:srgbClr val="1872AD"/>
                </a:solidFill>
                <a:latin typeface="Calibri"/>
                <a:ea typeface="Calibri"/>
                <a:cs typeface="Calibri"/>
                <a:sym typeface="Calibri"/>
              </a:defRPr>
            </a:lvl3pPr>
            <a:lvl4pPr lvl="3" marR="0" rtl="0" algn="ctr">
              <a:lnSpc>
                <a:spcPct val="100000"/>
              </a:lnSpc>
              <a:spcBef>
                <a:spcPts val="0"/>
              </a:spcBef>
              <a:spcAft>
                <a:spcPts val="0"/>
              </a:spcAft>
              <a:buClr>
                <a:srgbClr val="000000"/>
              </a:buClr>
              <a:buSzPts val="1400"/>
              <a:buFont typeface="Arial"/>
              <a:buNone/>
              <a:defRPr b="0" i="0" sz="4800" u="none" cap="none" strike="noStrike">
                <a:solidFill>
                  <a:srgbClr val="1872AD"/>
                </a:solidFill>
                <a:latin typeface="Calibri"/>
                <a:ea typeface="Calibri"/>
                <a:cs typeface="Calibri"/>
                <a:sym typeface="Calibri"/>
              </a:defRPr>
            </a:lvl4pPr>
            <a:lvl5pPr lvl="4" marR="0" rtl="0" algn="ctr">
              <a:lnSpc>
                <a:spcPct val="100000"/>
              </a:lnSpc>
              <a:spcBef>
                <a:spcPts val="0"/>
              </a:spcBef>
              <a:spcAft>
                <a:spcPts val="0"/>
              </a:spcAft>
              <a:buClr>
                <a:srgbClr val="000000"/>
              </a:buClr>
              <a:buSzPts val="1400"/>
              <a:buFont typeface="Arial"/>
              <a:buNone/>
              <a:defRPr b="0" i="0" sz="4800" u="none" cap="none" strike="noStrike">
                <a:solidFill>
                  <a:srgbClr val="1872AD"/>
                </a:solidFill>
                <a:latin typeface="Calibri"/>
                <a:ea typeface="Calibri"/>
                <a:cs typeface="Calibri"/>
                <a:sym typeface="Calibri"/>
              </a:defRPr>
            </a:lvl5pPr>
            <a:lvl6pPr lvl="5" marR="0" rtl="0" algn="ctr">
              <a:lnSpc>
                <a:spcPct val="100000"/>
              </a:lnSpc>
              <a:spcBef>
                <a:spcPts val="0"/>
              </a:spcBef>
              <a:spcAft>
                <a:spcPts val="0"/>
              </a:spcAft>
              <a:buClr>
                <a:srgbClr val="000000"/>
              </a:buClr>
              <a:buSzPts val="1400"/>
              <a:buFont typeface="Arial"/>
              <a:buNone/>
              <a:defRPr b="0" i="0" sz="5900" u="none" cap="none" strike="noStrike">
                <a:solidFill>
                  <a:schemeClr val="dk1"/>
                </a:solidFill>
                <a:latin typeface="Calibri"/>
                <a:ea typeface="Calibri"/>
                <a:cs typeface="Calibri"/>
                <a:sym typeface="Calibri"/>
              </a:defRPr>
            </a:lvl6pPr>
            <a:lvl7pPr lvl="6" marR="0" rtl="0" algn="ctr">
              <a:lnSpc>
                <a:spcPct val="100000"/>
              </a:lnSpc>
              <a:spcBef>
                <a:spcPts val="0"/>
              </a:spcBef>
              <a:spcAft>
                <a:spcPts val="0"/>
              </a:spcAft>
              <a:buClr>
                <a:srgbClr val="000000"/>
              </a:buClr>
              <a:buSzPts val="1400"/>
              <a:buFont typeface="Arial"/>
              <a:buNone/>
              <a:defRPr b="0" i="0" sz="5900" u="none" cap="none" strike="noStrike">
                <a:solidFill>
                  <a:schemeClr val="dk1"/>
                </a:solidFill>
                <a:latin typeface="Calibri"/>
                <a:ea typeface="Calibri"/>
                <a:cs typeface="Calibri"/>
                <a:sym typeface="Calibri"/>
              </a:defRPr>
            </a:lvl7pPr>
            <a:lvl8pPr lvl="7" marR="0" rtl="0" algn="ctr">
              <a:lnSpc>
                <a:spcPct val="100000"/>
              </a:lnSpc>
              <a:spcBef>
                <a:spcPts val="0"/>
              </a:spcBef>
              <a:spcAft>
                <a:spcPts val="0"/>
              </a:spcAft>
              <a:buClr>
                <a:srgbClr val="000000"/>
              </a:buClr>
              <a:buSzPts val="1400"/>
              <a:buFont typeface="Arial"/>
              <a:buNone/>
              <a:defRPr b="0" i="0" sz="5900" u="none" cap="none" strike="noStrike">
                <a:solidFill>
                  <a:schemeClr val="dk1"/>
                </a:solidFill>
                <a:latin typeface="Calibri"/>
                <a:ea typeface="Calibri"/>
                <a:cs typeface="Calibri"/>
                <a:sym typeface="Calibri"/>
              </a:defRPr>
            </a:lvl8pPr>
            <a:lvl9pPr lvl="8" marR="0" rtl="0" algn="ctr">
              <a:lnSpc>
                <a:spcPct val="100000"/>
              </a:lnSpc>
              <a:spcBef>
                <a:spcPts val="0"/>
              </a:spcBef>
              <a:spcAft>
                <a:spcPts val="0"/>
              </a:spcAft>
              <a:buClr>
                <a:srgbClr val="000000"/>
              </a:buClr>
              <a:buSzPts val="1400"/>
              <a:buFont typeface="Arial"/>
              <a:buNone/>
              <a:defRPr b="0" i="0" sz="5900" u="none" cap="none" strike="noStrike">
                <a:solidFill>
                  <a:schemeClr val="dk1"/>
                </a:solidFill>
                <a:latin typeface="Calibri"/>
                <a:ea typeface="Calibri"/>
                <a:cs typeface="Calibri"/>
                <a:sym typeface="Calibri"/>
              </a:defRPr>
            </a:lvl9pPr>
          </a:lstStyle>
          <a:p/>
        </p:txBody>
      </p:sp>
      <p:sp>
        <p:nvSpPr>
          <p:cNvPr id="11" name="Google Shape;11;p35"/>
          <p:cNvSpPr txBox="1"/>
          <p:nvPr>
            <p:ph idx="1" type="body"/>
          </p:nvPr>
        </p:nvSpPr>
        <p:spPr>
          <a:xfrm>
            <a:off x="609600" y="1371600"/>
            <a:ext cx="10969625" cy="4953000"/>
          </a:xfrm>
          <a:prstGeom prst="rect">
            <a:avLst/>
          </a:prstGeom>
          <a:noFill/>
          <a:ln>
            <a:noFill/>
          </a:ln>
        </p:spPr>
        <p:txBody>
          <a:bodyPr anchorCtr="0" anchor="t" bIns="61475" lIns="122950" spcFirstLastPara="1" rIns="122950" wrap="square" tIns="61475">
            <a:noAutofit/>
          </a:bodyPr>
          <a:lstStyle>
            <a:lvl1pPr indent="-469900" lvl="0" marL="457200" marR="0" rtl="0" algn="l">
              <a:lnSpc>
                <a:spcPct val="100000"/>
              </a:lnSpc>
              <a:spcBef>
                <a:spcPts val="760"/>
              </a:spcBef>
              <a:spcAft>
                <a:spcPts val="0"/>
              </a:spcAft>
              <a:buClr>
                <a:schemeClr val="dk1"/>
              </a:buClr>
              <a:buSzPts val="3800"/>
              <a:buFont typeface="Arial"/>
              <a:buChar char="•"/>
              <a:defRPr b="0" i="0" sz="3800" u="none" cap="none" strike="noStrike">
                <a:solidFill>
                  <a:schemeClr val="dk1"/>
                </a:solidFill>
                <a:latin typeface="Calibri"/>
                <a:ea typeface="Calibri"/>
                <a:cs typeface="Calibri"/>
                <a:sym typeface="Calibri"/>
              </a:defRPr>
            </a:lvl1pPr>
            <a:lvl2pPr indent="-431800" lvl="1" marL="9144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2pPr>
            <a:lvl3pPr indent="-400050" lvl="2" marL="13716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3pPr>
            <a:lvl4pPr indent="-342900" lvl="3" marL="1828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400050" lvl="5" marL="27432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6pPr>
            <a:lvl7pPr indent="-400050" lvl="6" marL="32004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7pPr>
            <a:lvl8pPr indent="-400050" lvl="7" marL="36576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8pPr>
            <a:lvl9pPr indent="-400050" lvl="8" marL="41148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9pPr>
          </a:lstStyle>
          <a:p/>
        </p:txBody>
      </p:sp>
      <p:sp>
        <p:nvSpPr>
          <p:cNvPr id="12" name="Google Shape;12;p35"/>
          <p:cNvSpPr txBox="1"/>
          <p:nvPr>
            <p:ph idx="11" type="ftr"/>
          </p:nvPr>
        </p:nvSpPr>
        <p:spPr>
          <a:xfrm>
            <a:off x="0" y="6508750"/>
            <a:ext cx="8431213" cy="349250"/>
          </a:xfrm>
          <a:prstGeom prst="rect">
            <a:avLst/>
          </a:prstGeom>
          <a:noFill/>
          <a:ln>
            <a:noFill/>
          </a:ln>
        </p:spPr>
        <p:txBody>
          <a:bodyPr anchorCtr="0" anchor="ctr"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 name="Google Shape;13;p35"/>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 name="Shape 90"/>
        <p:cNvGrpSpPr/>
        <p:nvPr/>
      </p:nvGrpSpPr>
      <p:grpSpPr>
        <a:xfrm>
          <a:off x="0" y="0"/>
          <a:ext cx="0" cy="0"/>
          <a:chOff x="0" y="0"/>
          <a:chExt cx="0" cy="0"/>
        </a:xfrm>
      </p:grpSpPr>
      <p:sp>
        <p:nvSpPr>
          <p:cNvPr id="91" name="Google Shape;91;g29182079e86_0_426"/>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lvl1pPr lvl="0" marR="0" rtl="0" algn="ctr">
              <a:lnSpc>
                <a:spcPct val="100000"/>
              </a:lnSpc>
              <a:spcBef>
                <a:spcPts val="0"/>
              </a:spcBef>
              <a:spcAft>
                <a:spcPts val="0"/>
              </a:spcAft>
              <a:buClr>
                <a:srgbClr val="000000"/>
              </a:buClr>
              <a:buSzPts val="1400"/>
              <a:buFont typeface="Arial"/>
              <a:buNone/>
              <a:defRPr b="0" i="0" sz="4800" u="none" cap="none" strike="noStrike">
                <a:solidFill>
                  <a:srgbClr val="1872AD"/>
                </a:solidFill>
                <a:latin typeface="Calibri"/>
                <a:ea typeface="Calibri"/>
                <a:cs typeface="Calibri"/>
                <a:sym typeface="Calibri"/>
              </a:defRPr>
            </a:lvl1pPr>
            <a:lvl2pPr lvl="1" marR="0" rtl="0" algn="ctr">
              <a:lnSpc>
                <a:spcPct val="100000"/>
              </a:lnSpc>
              <a:spcBef>
                <a:spcPts val="0"/>
              </a:spcBef>
              <a:spcAft>
                <a:spcPts val="0"/>
              </a:spcAft>
              <a:buClr>
                <a:srgbClr val="000000"/>
              </a:buClr>
              <a:buSzPts val="1400"/>
              <a:buFont typeface="Arial"/>
              <a:buNone/>
              <a:defRPr b="0" i="0" sz="4800" u="none" cap="none" strike="noStrike">
                <a:solidFill>
                  <a:srgbClr val="1872AD"/>
                </a:solidFill>
                <a:latin typeface="Calibri"/>
                <a:ea typeface="Calibri"/>
                <a:cs typeface="Calibri"/>
                <a:sym typeface="Calibri"/>
              </a:defRPr>
            </a:lvl2pPr>
            <a:lvl3pPr lvl="2" marR="0" rtl="0" algn="ctr">
              <a:lnSpc>
                <a:spcPct val="100000"/>
              </a:lnSpc>
              <a:spcBef>
                <a:spcPts val="0"/>
              </a:spcBef>
              <a:spcAft>
                <a:spcPts val="0"/>
              </a:spcAft>
              <a:buClr>
                <a:srgbClr val="000000"/>
              </a:buClr>
              <a:buSzPts val="1400"/>
              <a:buFont typeface="Arial"/>
              <a:buNone/>
              <a:defRPr b="0" i="0" sz="4800" u="none" cap="none" strike="noStrike">
                <a:solidFill>
                  <a:srgbClr val="1872AD"/>
                </a:solidFill>
                <a:latin typeface="Calibri"/>
                <a:ea typeface="Calibri"/>
                <a:cs typeface="Calibri"/>
                <a:sym typeface="Calibri"/>
              </a:defRPr>
            </a:lvl3pPr>
            <a:lvl4pPr lvl="3" marR="0" rtl="0" algn="ctr">
              <a:lnSpc>
                <a:spcPct val="100000"/>
              </a:lnSpc>
              <a:spcBef>
                <a:spcPts val="0"/>
              </a:spcBef>
              <a:spcAft>
                <a:spcPts val="0"/>
              </a:spcAft>
              <a:buClr>
                <a:srgbClr val="000000"/>
              </a:buClr>
              <a:buSzPts val="1400"/>
              <a:buFont typeface="Arial"/>
              <a:buNone/>
              <a:defRPr b="0" i="0" sz="4800" u="none" cap="none" strike="noStrike">
                <a:solidFill>
                  <a:srgbClr val="1872AD"/>
                </a:solidFill>
                <a:latin typeface="Calibri"/>
                <a:ea typeface="Calibri"/>
                <a:cs typeface="Calibri"/>
                <a:sym typeface="Calibri"/>
              </a:defRPr>
            </a:lvl4pPr>
            <a:lvl5pPr lvl="4" marR="0" rtl="0" algn="ctr">
              <a:lnSpc>
                <a:spcPct val="100000"/>
              </a:lnSpc>
              <a:spcBef>
                <a:spcPts val="0"/>
              </a:spcBef>
              <a:spcAft>
                <a:spcPts val="0"/>
              </a:spcAft>
              <a:buClr>
                <a:srgbClr val="000000"/>
              </a:buClr>
              <a:buSzPts val="1400"/>
              <a:buFont typeface="Arial"/>
              <a:buNone/>
              <a:defRPr b="0" i="0" sz="4800" u="none" cap="none" strike="noStrike">
                <a:solidFill>
                  <a:srgbClr val="1872AD"/>
                </a:solidFill>
                <a:latin typeface="Calibri"/>
                <a:ea typeface="Calibri"/>
                <a:cs typeface="Calibri"/>
                <a:sym typeface="Calibri"/>
              </a:defRPr>
            </a:lvl5pPr>
            <a:lvl6pPr lvl="5" marR="0" rtl="0" algn="ctr">
              <a:lnSpc>
                <a:spcPct val="100000"/>
              </a:lnSpc>
              <a:spcBef>
                <a:spcPts val="0"/>
              </a:spcBef>
              <a:spcAft>
                <a:spcPts val="0"/>
              </a:spcAft>
              <a:buClr>
                <a:srgbClr val="000000"/>
              </a:buClr>
              <a:buSzPts val="1400"/>
              <a:buFont typeface="Arial"/>
              <a:buNone/>
              <a:defRPr b="0" i="0" sz="5900" u="none" cap="none" strike="noStrike">
                <a:solidFill>
                  <a:schemeClr val="dk1"/>
                </a:solidFill>
                <a:latin typeface="Calibri"/>
                <a:ea typeface="Calibri"/>
                <a:cs typeface="Calibri"/>
                <a:sym typeface="Calibri"/>
              </a:defRPr>
            </a:lvl6pPr>
            <a:lvl7pPr lvl="6" marR="0" rtl="0" algn="ctr">
              <a:lnSpc>
                <a:spcPct val="100000"/>
              </a:lnSpc>
              <a:spcBef>
                <a:spcPts val="0"/>
              </a:spcBef>
              <a:spcAft>
                <a:spcPts val="0"/>
              </a:spcAft>
              <a:buClr>
                <a:srgbClr val="000000"/>
              </a:buClr>
              <a:buSzPts val="1400"/>
              <a:buFont typeface="Arial"/>
              <a:buNone/>
              <a:defRPr b="0" i="0" sz="5900" u="none" cap="none" strike="noStrike">
                <a:solidFill>
                  <a:schemeClr val="dk1"/>
                </a:solidFill>
                <a:latin typeface="Calibri"/>
                <a:ea typeface="Calibri"/>
                <a:cs typeface="Calibri"/>
                <a:sym typeface="Calibri"/>
              </a:defRPr>
            </a:lvl7pPr>
            <a:lvl8pPr lvl="7" marR="0" rtl="0" algn="ctr">
              <a:lnSpc>
                <a:spcPct val="100000"/>
              </a:lnSpc>
              <a:spcBef>
                <a:spcPts val="0"/>
              </a:spcBef>
              <a:spcAft>
                <a:spcPts val="0"/>
              </a:spcAft>
              <a:buClr>
                <a:srgbClr val="000000"/>
              </a:buClr>
              <a:buSzPts val="1400"/>
              <a:buFont typeface="Arial"/>
              <a:buNone/>
              <a:defRPr b="0" i="0" sz="5900" u="none" cap="none" strike="noStrike">
                <a:solidFill>
                  <a:schemeClr val="dk1"/>
                </a:solidFill>
                <a:latin typeface="Calibri"/>
                <a:ea typeface="Calibri"/>
                <a:cs typeface="Calibri"/>
                <a:sym typeface="Calibri"/>
              </a:defRPr>
            </a:lvl8pPr>
            <a:lvl9pPr lvl="8" marR="0" rtl="0" algn="ctr">
              <a:lnSpc>
                <a:spcPct val="100000"/>
              </a:lnSpc>
              <a:spcBef>
                <a:spcPts val="0"/>
              </a:spcBef>
              <a:spcAft>
                <a:spcPts val="0"/>
              </a:spcAft>
              <a:buClr>
                <a:srgbClr val="000000"/>
              </a:buClr>
              <a:buSzPts val="1400"/>
              <a:buFont typeface="Arial"/>
              <a:buNone/>
              <a:defRPr b="0" i="0" sz="5900" u="none" cap="none" strike="noStrike">
                <a:solidFill>
                  <a:schemeClr val="dk1"/>
                </a:solidFill>
                <a:latin typeface="Calibri"/>
                <a:ea typeface="Calibri"/>
                <a:cs typeface="Calibri"/>
                <a:sym typeface="Calibri"/>
              </a:defRPr>
            </a:lvl9pPr>
          </a:lstStyle>
          <a:p/>
        </p:txBody>
      </p:sp>
      <p:sp>
        <p:nvSpPr>
          <p:cNvPr id="92" name="Google Shape;92;g29182079e86_0_426"/>
          <p:cNvSpPr txBox="1"/>
          <p:nvPr>
            <p:ph idx="1" type="body"/>
          </p:nvPr>
        </p:nvSpPr>
        <p:spPr>
          <a:xfrm>
            <a:off x="609600" y="1371600"/>
            <a:ext cx="10969500" cy="4953000"/>
          </a:xfrm>
          <a:prstGeom prst="rect">
            <a:avLst/>
          </a:prstGeom>
          <a:noFill/>
          <a:ln>
            <a:noFill/>
          </a:ln>
        </p:spPr>
        <p:txBody>
          <a:bodyPr anchorCtr="0" anchor="t" bIns="61475" lIns="122950" spcFirstLastPara="1" rIns="122950" wrap="square" tIns="61475">
            <a:noAutofit/>
          </a:bodyPr>
          <a:lstStyle>
            <a:lvl1pPr indent="-469900" lvl="0" marL="457200" marR="0" rtl="0" algn="l">
              <a:lnSpc>
                <a:spcPct val="100000"/>
              </a:lnSpc>
              <a:spcBef>
                <a:spcPts val="760"/>
              </a:spcBef>
              <a:spcAft>
                <a:spcPts val="0"/>
              </a:spcAft>
              <a:buClr>
                <a:schemeClr val="dk1"/>
              </a:buClr>
              <a:buSzPts val="3800"/>
              <a:buFont typeface="Arial"/>
              <a:buChar char="•"/>
              <a:defRPr b="0" i="0" sz="3800" u="none" cap="none" strike="noStrike">
                <a:solidFill>
                  <a:schemeClr val="dk1"/>
                </a:solidFill>
                <a:latin typeface="Calibri"/>
                <a:ea typeface="Calibri"/>
                <a:cs typeface="Calibri"/>
                <a:sym typeface="Calibri"/>
              </a:defRPr>
            </a:lvl1pPr>
            <a:lvl2pPr indent="-431800" lvl="1" marL="9144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2pPr>
            <a:lvl3pPr indent="-400050" lvl="2" marL="13716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3pPr>
            <a:lvl4pPr indent="-342900" lvl="3" marL="1828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400050" lvl="5" marL="27432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6pPr>
            <a:lvl7pPr indent="-400050" lvl="6" marL="32004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7pPr>
            <a:lvl8pPr indent="-400050" lvl="7" marL="36576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8pPr>
            <a:lvl9pPr indent="-400050" lvl="8" marL="41148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9pPr>
          </a:lstStyle>
          <a:p/>
        </p:txBody>
      </p:sp>
      <p:sp>
        <p:nvSpPr>
          <p:cNvPr id="93" name="Google Shape;93;g29182079e86_0_426"/>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94" name="Google Shape;94;g29182079e86_0_426"/>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10.jpg"/><Relationship Id="rId5" Type="http://schemas.openxmlformats.org/officeDocument/2006/relationships/image" Target="../media/image3.jpg"/><Relationship Id="rId6" Type="http://schemas.openxmlformats.org/officeDocument/2006/relationships/image" Target="../media/image4.png"/><Relationship Id="rId7" Type="http://schemas.openxmlformats.org/officeDocument/2006/relationships/image" Target="../media/image6.png"/><Relationship Id="rId8"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2.png"/><Relationship Id="rId4" Type="http://schemas.openxmlformats.org/officeDocument/2006/relationships/hyperlink" Target="https://www.sciencedirect.com/topics/engineering/reverberatio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4.png"/><Relationship Id="rId4" Type="http://schemas.openxmlformats.org/officeDocument/2006/relationships/image" Target="../media/image36.png"/><Relationship Id="rId5" Type="http://schemas.openxmlformats.org/officeDocument/2006/relationships/image" Target="../media/image38.png"/><Relationship Id="rId6" Type="http://schemas.openxmlformats.org/officeDocument/2006/relationships/image" Target="../media/image57.png"/><Relationship Id="rId7" Type="http://schemas.openxmlformats.org/officeDocument/2006/relationships/image" Target="../media/image4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0.png"/><Relationship Id="rId4" Type="http://schemas.openxmlformats.org/officeDocument/2006/relationships/image" Target="../media/image8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4.png"/><Relationship Id="rId4" Type="http://schemas.openxmlformats.org/officeDocument/2006/relationships/image" Target="../media/image4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6.gif"/><Relationship Id="rId4" Type="http://schemas.openxmlformats.org/officeDocument/2006/relationships/hyperlink" Target="http://robosub.eecs.wsu.edu/wiki/ee/hydrophones/start" TargetMode="External"/><Relationship Id="rId5" Type="http://schemas.openxmlformats.org/officeDocument/2006/relationships/hyperlink" Target="https://en.wikipedia.org/wiki/Cross-correlation" TargetMode="External"/><Relationship Id="rId6" Type="http://schemas.openxmlformats.org/officeDocument/2006/relationships/hyperlink" Target="https://en.wikipedia.org/wiki/Convolution"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9.png"/><Relationship Id="rId4" Type="http://schemas.openxmlformats.org/officeDocument/2006/relationships/image" Target="../media/image51.png"/><Relationship Id="rId5" Type="http://schemas.openxmlformats.org/officeDocument/2006/relationships/image" Target="../media/image55.png"/></Relationships>
</file>

<file path=ppt/slides/_rels/slide22.xml.rels><?xml version="1.0" encoding="UTF-8" standalone="yes"?><Relationships xmlns="http://schemas.openxmlformats.org/package/2006/relationships"><Relationship Id="rId11" Type="http://schemas.openxmlformats.org/officeDocument/2006/relationships/hyperlink" Target="https://www.ztf.caltech.edu/" TargetMode="External"/><Relationship Id="rId10" Type="http://schemas.openxmlformats.org/officeDocument/2006/relationships/hyperlink" Target="https://datalab.noirlab.edu/" TargetMode="External"/><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ui.adsabs.harvard.edu/abs/2021AJ....162..206S/abstract" TargetMode="External"/><Relationship Id="rId4" Type="http://schemas.openxmlformats.org/officeDocument/2006/relationships/hyperlink" Target="https://ui.adsabs.harvard.edu/abs/2021MNRAS.505.5012K/abstract" TargetMode="External"/><Relationship Id="rId9" Type="http://schemas.openxmlformats.org/officeDocument/2006/relationships/image" Target="../media/image56.png"/><Relationship Id="rId5" Type="http://schemas.openxmlformats.org/officeDocument/2006/relationships/hyperlink" Target="https://ui.adsabs.harvard.edu/abs/1997ASSL..218..163A/abstract" TargetMode="External"/><Relationship Id="rId6" Type="http://schemas.openxmlformats.org/officeDocument/2006/relationships/hyperlink" Target="https://ui.adsabs.harvard.edu/abs/2012ApJ...747...62C/abstract" TargetMode="External"/><Relationship Id="rId7" Type="http://schemas.openxmlformats.org/officeDocument/2006/relationships/hyperlink" Target="https://datalab.noirlab.edu/" TargetMode="External"/><Relationship Id="rId8" Type="http://schemas.openxmlformats.org/officeDocument/2006/relationships/image" Target="../media/image7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pyzdcf.readthedocs.io/en/latest/" TargetMode="External"/><Relationship Id="rId4" Type="http://schemas.openxmlformats.org/officeDocument/2006/relationships/image" Target="../media/image6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github.com/LSST-sersag/dle/" TargetMode="External"/><Relationship Id="rId4" Type="http://schemas.openxmlformats.org/officeDocument/2006/relationships/image" Target="../media/image3.jpg"/><Relationship Id="rId5" Type="http://schemas.openxmlformats.org/officeDocument/2006/relationships/image" Target="../media/image4.png"/><Relationship Id="rId6" Type="http://schemas.openxmlformats.org/officeDocument/2006/relationships/image" Target="../media/image6.png"/><Relationship Id="rId7" Type="http://schemas.openxmlformats.org/officeDocument/2006/relationships/image" Target="../media/image9.png"/><Relationship Id="rId8" Type="http://schemas.openxmlformats.org/officeDocument/2006/relationships/image" Target="../media/image8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60.png"/><Relationship Id="rId4" Type="http://schemas.openxmlformats.org/officeDocument/2006/relationships/image" Target="../media/image91.png"/><Relationship Id="rId5" Type="http://schemas.openxmlformats.org/officeDocument/2006/relationships/image" Target="../media/image83.png"/><Relationship Id="rId6" Type="http://schemas.openxmlformats.org/officeDocument/2006/relationships/image" Target="../media/image6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65.png"/><Relationship Id="rId4" Type="http://schemas.openxmlformats.org/officeDocument/2006/relationships/image" Target="../media/image69.png"/><Relationship Id="rId5" Type="http://schemas.openxmlformats.org/officeDocument/2006/relationships/image" Target="../media/image68.png"/><Relationship Id="rId6" Type="http://schemas.openxmlformats.org/officeDocument/2006/relationships/image" Target="../media/image7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45.png"/><Relationship Id="rId4" Type="http://schemas.openxmlformats.org/officeDocument/2006/relationships/image" Target="../media/image8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76.png"/><Relationship Id="rId4" Type="http://schemas.openxmlformats.org/officeDocument/2006/relationships/image" Target="../media/image7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2.png"/><Relationship Id="rId4" Type="http://schemas.openxmlformats.org/officeDocument/2006/relationships/hyperlink" Target="https://www.sciencedirect.com/topics/engineering/reverberation"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8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74.png"/><Relationship Id="rId4" Type="http://schemas.openxmlformats.org/officeDocument/2006/relationships/image" Target="../media/image81.png"/><Relationship Id="rId5" Type="http://schemas.openxmlformats.org/officeDocument/2006/relationships/image" Target="../media/image7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79.png"/><Relationship Id="rId4" Type="http://schemas.openxmlformats.org/officeDocument/2006/relationships/image" Target="../media/image7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5.png"/><Relationship Id="rId7" Type="http://schemas.openxmlformats.org/officeDocument/2006/relationships/hyperlink" Target="https://iopscience.iop.org/article/10.3847/0004-637X/826/2/118"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1" Type="http://schemas.openxmlformats.org/officeDocument/2006/relationships/image" Target="../media/image83.png"/><Relationship Id="rId10" Type="http://schemas.openxmlformats.org/officeDocument/2006/relationships/image" Target="../media/image91.png"/><Relationship Id="rId13" Type="http://schemas.openxmlformats.org/officeDocument/2006/relationships/image" Target="../media/image30.png"/><Relationship Id="rId12" Type="http://schemas.openxmlformats.org/officeDocument/2006/relationships/image" Target="../media/image87.png"/><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42.png"/><Relationship Id="rId4" Type="http://schemas.openxmlformats.org/officeDocument/2006/relationships/image" Target="../media/image23.png"/><Relationship Id="rId9" Type="http://schemas.openxmlformats.org/officeDocument/2006/relationships/image" Target="../media/image25.png"/><Relationship Id="rId15" Type="http://schemas.openxmlformats.org/officeDocument/2006/relationships/image" Target="../media/image41.png"/><Relationship Id="rId14" Type="http://schemas.openxmlformats.org/officeDocument/2006/relationships/image" Target="../media/image24.png"/><Relationship Id="rId5" Type="http://schemas.openxmlformats.org/officeDocument/2006/relationships/image" Target="../media/image31.png"/><Relationship Id="rId6" Type="http://schemas.openxmlformats.org/officeDocument/2006/relationships/image" Target="../media/image39.png"/><Relationship Id="rId7" Type="http://schemas.openxmlformats.org/officeDocument/2006/relationships/image" Target="../media/image22.gif"/><Relationship Id="rId8" Type="http://schemas.openxmlformats.org/officeDocument/2006/relationships/image" Target="../media/image20.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40.png"/><Relationship Id="rId4" Type="http://schemas.openxmlformats.org/officeDocument/2006/relationships/image" Target="../media/image29.png"/><Relationship Id="rId5" Type="http://schemas.openxmlformats.org/officeDocument/2006/relationships/image" Target="../media/image33.png"/><Relationship Id="rId6" Type="http://schemas.openxmlformats.org/officeDocument/2006/relationships/image" Target="../media/image53.png"/><Relationship Id="rId7" Type="http://schemas.openxmlformats.org/officeDocument/2006/relationships/image" Target="../media/image6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6.png"/><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
          <p:cNvSpPr txBox="1"/>
          <p:nvPr>
            <p:ph type="ctrTitle"/>
          </p:nvPr>
        </p:nvSpPr>
        <p:spPr>
          <a:xfrm>
            <a:off x="470250" y="1538275"/>
            <a:ext cx="11757000" cy="28194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b="1" lang="en-US" sz="4700">
                <a:solidFill>
                  <a:schemeClr val="dk2"/>
                </a:solidFill>
                <a:highlight>
                  <a:srgbClr val="FFFFFF"/>
                </a:highlight>
              </a:rPr>
              <a:t>Red noise time series</a:t>
            </a:r>
            <a:r>
              <a:rPr b="1" lang="en-US" sz="4400">
                <a:solidFill>
                  <a:schemeClr val="dk2"/>
                </a:solidFill>
                <a:highlight>
                  <a:srgbClr val="FFFFFF"/>
                </a:highlight>
              </a:rPr>
              <a:t> </a:t>
            </a:r>
            <a:endParaRPr b="1" sz="4400">
              <a:solidFill>
                <a:schemeClr val="dk2"/>
              </a:solidFill>
              <a:highlight>
                <a:srgbClr val="FFFFFF"/>
              </a:highlight>
            </a:endParaRPr>
          </a:p>
          <a:p>
            <a:pPr indent="0" lvl="0" marL="0" rtl="0" algn="l">
              <a:lnSpc>
                <a:spcPct val="100000"/>
              </a:lnSpc>
              <a:spcBef>
                <a:spcPts val="0"/>
              </a:spcBef>
              <a:spcAft>
                <a:spcPts val="0"/>
              </a:spcAft>
              <a:buSzPts val="1400"/>
              <a:buNone/>
            </a:pPr>
            <a:r>
              <a:rPr lang="en-US" sz="4000">
                <a:solidFill>
                  <a:schemeClr val="dk2"/>
                </a:solidFill>
                <a:highlight>
                  <a:srgbClr val="FFFFFF"/>
                </a:highlight>
              </a:rPr>
              <a:t>– intro tutorial with jupyter notebook examples</a:t>
            </a:r>
            <a:endParaRPr sz="4000">
              <a:solidFill>
                <a:schemeClr val="dk2"/>
              </a:solidFill>
              <a:highlight>
                <a:srgbClr val="FFFFFF"/>
              </a:highlight>
            </a:endParaRPr>
          </a:p>
          <a:p>
            <a:pPr indent="0" lvl="0" marL="0" rtl="0" algn="l">
              <a:lnSpc>
                <a:spcPct val="100000"/>
              </a:lnSpc>
              <a:spcBef>
                <a:spcPts val="0"/>
              </a:spcBef>
              <a:spcAft>
                <a:spcPts val="0"/>
              </a:spcAft>
              <a:buSzPts val="1400"/>
              <a:buNone/>
            </a:pPr>
            <a:r>
              <a:t/>
            </a:r>
            <a:endParaRPr b="1" sz="5600"/>
          </a:p>
        </p:txBody>
      </p:sp>
      <p:sp>
        <p:nvSpPr>
          <p:cNvPr id="177" name="Google Shape;177;p1"/>
          <p:cNvSpPr txBox="1"/>
          <p:nvPr/>
        </p:nvSpPr>
        <p:spPr>
          <a:xfrm>
            <a:off x="1033600" y="3429000"/>
            <a:ext cx="6025800" cy="1800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600"/>
              <a:buFont typeface="Arial"/>
              <a:buNone/>
            </a:pPr>
            <a:r>
              <a:rPr b="0" i="0" lang="en-US" sz="3200" u="none" cap="none" strike="noStrike">
                <a:solidFill>
                  <a:schemeClr val="dk1"/>
                </a:solidFill>
                <a:latin typeface="Calibri"/>
                <a:ea typeface="Calibri"/>
                <a:cs typeface="Calibri"/>
                <a:sym typeface="Calibri"/>
              </a:rPr>
              <a:t>Andjelka Kovacevic</a:t>
            </a:r>
            <a:endParaRPr b="0" i="0" sz="3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600"/>
              <a:buFont typeface="Arial"/>
              <a:buNone/>
            </a:pPr>
            <a:r>
              <a:rPr b="0" i="1" lang="en-US" sz="2700" u="none" cap="none" strike="noStrike">
                <a:solidFill>
                  <a:schemeClr val="dk1"/>
                </a:solidFill>
                <a:latin typeface="Calibri"/>
                <a:ea typeface="Calibri"/>
                <a:cs typeface="Calibri"/>
                <a:sym typeface="Calibri"/>
              </a:rPr>
              <a:t>@matf.bg.ac.rs</a:t>
            </a:r>
            <a:endParaRPr b="0" i="1" sz="27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600"/>
              <a:buFont typeface="Arial"/>
              <a:buNone/>
            </a:pPr>
            <a:r>
              <a:t/>
            </a:r>
            <a:endParaRPr b="0" i="1" sz="2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600"/>
              <a:buFont typeface="Arial"/>
              <a:buNone/>
            </a:pPr>
            <a:r>
              <a:rPr i="1" lang="en-US" sz="2600">
                <a:solidFill>
                  <a:schemeClr val="dk1"/>
                </a:solidFill>
                <a:latin typeface="Calibri"/>
                <a:ea typeface="Calibri"/>
                <a:cs typeface="Calibri"/>
                <a:sym typeface="Calibri"/>
              </a:rPr>
              <a:t>ADA Master program</a:t>
            </a:r>
            <a:endParaRPr b="0" i="0" sz="2200" u="none" cap="none" strike="noStrike">
              <a:solidFill>
                <a:srgbClr val="000000"/>
              </a:solidFill>
              <a:latin typeface="Arial"/>
              <a:ea typeface="Arial"/>
              <a:cs typeface="Arial"/>
              <a:sym typeface="Arial"/>
            </a:endParaRPr>
          </a:p>
        </p:txBody>
      </p:sp>
      <p:pic>
        <p:nvPicPr>
          <p:cNvPr id="178" name="Google Shape;178;p1"/>
          <p:cNvPicPr preferRelativeResize="0"/>
          <p:nvPr/>
        </p:nvPicPr>
        <p:blipFill rotWithShape="1">
          <a:blip r:embed="rId3">
            <a:alphaModFix/>
          </a:blip>
          <a:srcRect b="0" l="0" r="0" t="0"/>
          <a:stretch/>
        </p:blipFill>
        <p:spPr>
          <a:xfrm>
            <a:off x="6404513" y="5755638"/>
            <a:ext cx="1774825" cy="806450"/>
          </a:xfrm>
          <a:prstGeom prst="rect">
            <a:avLst/>
          </a:prstGeom>
          <a:noFill/>
          <a:ln>
            <a:noFill/>
          </a:ln>
        </p:spPr>
      </p:pic>
      <p:pic>
        <p:nvPicPr>
          <p:cNvPr descr="A picture containing sky, outdoor, dome, roof&#10;&#10;Description automatically generated" id="179" name="Google Shape;179;p1"/>
          <p:cNvPicPr preferRelativeResize="0"/>
          <p:nvPr/>
        </p:nvPicPr>
        <p:blipFill rotWithShape="1">
          <a:blip r:embed="rId4">
            <a:alphaModFix/>
          </a:blip>
          <a:srcRect b="0" l="0" r="0" t="0"/>
          <a:stretch/>
        </p:blipFill>
        <p:spPr>
          <a:xfrm>
            <a:off x="8179353" y="4357673"/>
            <a:ext cx="3966845" cy="2441975"/>
          </a:xfrm>
          <a:prstGeom prst="rect">
            <a:avLst/>
          </a:prstGeom>
          <a:noFill/>
          <a:ln>
            <a:noFill/>
          </a:ln>
        </p:spPr>
      </p:pic>
      <p:pic>
        <p:nvPicPr>
          <p:cNvPr descr="Home" id="180" name="Google Shape;180;p1"/>
          <p:cNvPicPr preferRelativeResize="0"/>
          <p:nvPr/>
        </p:nvPicPr>
        <p:blipFill rotWithShape="1">
          <a:blip r:embed="rId5">
            <a:alphaModFix/>
          </a:blip>
          <a:srcRect b="0" l="0" r="0" t="0"/>
          <a:stretch/>
        </p:blipFill>
        <p:spPr>
          <a:xfrm>
            <a:off x="6516112" y="4433875"/>
            <a:ext cx="1539989" cy="1138750"/>
          </a:xfrm>
          <a:prstGeom prst="rect">
            <a:avLst/>
          </a:prstGeom>
          <a:noFill/>
          <a:ln>
            <a:noFill/>
          </a:ln>
        </p:spPr>
      </p:pic>
      <p:pic>
        <p:nvPicPr>
          <p:cNvPr id="181" name="Google Shape;181;p1"/>
          <p:cNvPicPr preferRelativeResize="0"/>
          <p:nvPr/>
        </p:nvPicPr>
        <p:blipFill rotWithShape="1">
          <a:blip r:embed="rId6">
            <a:alphaModFix/>
          </a:blip>
          <a:srcRect b="0" l="0" r="0" t="0"/>
          <a:stretch/>
        </p:blipFill>
        <p:spPr>
          <a:xfrm>
            <a:off x="1281813" y="100775"/>
            <a:ext cx="2190750" cy="1162050"/>
          </a:xfrm>
          <a:prstGeom prst="rect">
            <a:avLst/>
          </a:prstGeom>
          <a:noFill/>
          <a:ln>
            <a:noFill/>
          </a:ln>
        </p:spPr>
      </p:pic>
      <p:pic>
        <p:nvPicPr>
          <p:cNvPr id="182" name="Google Shape;182;p1"/>
          <p:cNvPicPr preferRelativeResize="0"/>
          <p:nvPr/>
        </p:nvPicPr>
        <p:blipFill rotWithShape="1">
          <a:blip r:embed="rId7">
            <a:alphaModFix/>
          </a:blip>
          <a:srcRect b="0" l="0" r="0" t="0"/>
          <a:stretch/>
        </p:blipFill>
        <p:spPr>
          <a:xfrm>
            <a:off x="217313" y="65063"/>
            <a:ext cx="1064506" cy="1233475"/>
          </a:xfrm>
          <a:prstGeom prst="rect">
            <a:avLst/>
          </a:prstGeom>
          <a:noFill/>
          <a:ln>
            <a:noFill/>
          </a:ln>
        </p:spPr>
      </p:pic>
      <p:pic>
        <p:nvPicPr>
          <p:cNvPr id="183" name="Google Shape;183;p1"/>
          <p:cNvPicPr preferRelativeResize="0"/>
          <p:nvPr/>
        </p:nvPicPr>
        <p:blipFill rotWithShape="1">
          <a:blip r:embed="rId8">
            <a:alphaModFix/>
          </a:blip>
          <a:srcRect b="0" l="0" r="0" t="0"/>
          <a:stretch/>
        </p:blipFill>
        <p:spPr>
          <a:xfrm>
            <a:off x="3396375" y="-267075"/>
            <a:ext cx="1540000" cy="1681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g11e2d0aac08_0_85"/>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t/>
            </a:r>
            <a:endParaRPr/>
          </a:p>
        </p:txBody>
      </p:sp>
      <p:sp>
        <p:nvSpPr>
          <p:cNvPr id="332" name="Google Shape;332;g11e2d0aac08_0_85"/>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333" name="Google Shape;333;g11e2d0aac08_0_85"/>
          <p:cNvPicPr preferRelativeResize="0"/>
          <p:nvPr/>
        </p:nvPicPr>
        <p:blipFill rotWithShape="1">
          <a:blip r:embed="rId3">
            <a:alphaModFix/>
          </a:blip>
          <a:srcRect b="4697" l="0" r="0" t="0"/>
          <a:stretch/>
        </p:blipFill>
        <p:spPr>
          <a:xfrm>
            <a:off x="2367150" y="0"/>
            <a:ext cx="9594675" cy="6858000"/>
          </a:xfrm>
          <a:prstGeom prst="rect">
            <a:avLst/>
          </a:prstGeom>
          <a:noFill/>
          <a:ln>
            <a:noFill/>
          </a:ln>
        </p:spPr>
      </p:pic>
      <p:sp>
        <p:nvSpPr>
          <p:cNvPr id="334" name="Google Shape;334;g11e2d0aac08_0_85"/>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
        <p:nvSpPr>
          <p:cNvPr id="335" name="Google Shape;335;g11e2d0aac08_0_85"/>
          <p:cNvSpPr txBox="1"/>
          <p:nvPr>
            <p:ph idx="1" type="body"/>
          </p:nvPr>
        </p:nvSpPr>
        <p:spPr>
          <a:xfrm>
            <a:off x="0" y="3159575"/>
            <a:ext cx="2367300" cy="2987100"/>
          </a:xfrm>
          <a:prstGeom prst="rect">
            <a:avLst/>
          </a:prstGeom>
          <a:noFill/>
          <a:ln>
            <a:noFill/>
          </a:ln>
        </p:spPr>
        <p:txBody>
          <a:bodyPr anchorCtr="0" anchor="t" bIns="61475" lIns="122950" spcFirstLastPara="1" rIns="122950" wrap="square" tIns="61475">
            <a:noAutofit/>
          </a:bodyPr>
          <a:lstStyle/>
          <a:p>
            <a:pPr indent="-454713" lvl="0" marL="461063" rtl="0" algn="l">
              <a:lnSpc>
                <a:spcPct val="100000"/>
              </a:lnSpc>
              <a:spcBef>
                <a:spcPts val="0"/>
              </a:spcBef>
              <a:spcAft>
                <a:spcPts val="0"/>
              </a:spcAft>
              <a:buClr>
                <a:srgbClr val="000000"/>
              </a:buClr>
              <a:buSzPts val="2300"/>
              <a:buFont typeface="Arial"/>
              <a:buChar char="•"/>
            </a:pPr>
            <a:r>
              <a:rPr b="1" lang="en-US" sz="2300">
                <a:solidFill>
                  <a:srgbClr val="000000"/>
                </a:solidFill>
              </a:rPr>
              <a:t>time-delay</a:t>
            </a:r>
            <a:r>
              <a:rPr lang="en-US" sz="2300">
                <a:solidFill>
                  <a:srgbClr val="000000"/>
                </a:solidFill>
              </a:rPr>
              <a:t> between continuum and line flux </a:t>
            </a:r>
            <a:endParaRPr sz="2300">
              <a:solidFill>
                <a:srgbClr val="000000"/>
              </a:solidFill>
            </a:endParaRPr>
          </a:p>
          <a:p>
            <a:pPr indent="0" lvl="0" marL="457200" rtl="0" algn="l">
              <a:lnSpc>
                <a:spcPct val="100000"/>
              </a:lnSpc>
              <a:spcBef>
                <a:spcPts val="0"/>
              </a:spcBef>
              <a:spcAft>
                <a:spcPts val="0"/>
              </a:spcAft>
              <a:buSzPts val="1800"/>
              <a:buNone/>
            </a:pPr>
            <a:r>
              <a:t/>
            </a:r>
            <a:endParaRPr sz="2300">
              <a:solidFill>
                <a:srgbClr val="000000"/>
              </a:solidFill>
            </a:endParaRPr>
          </a:p>
          <a:p>
            <a:pPr indent="-454713" lvl="0" marL="461063" rtl="0" algn="l">
              <a:lnSpc>
                <a:spcPct val="100000"/>
              </a:lnSpc>
              <a:spcBef>
                <a:spcPts val="0"/>
              </a:spcBef>
              <a:spcAft>
                <a:spcPts val="0"/>
              </a:spcAft>
              <a:buClr>
                <a:srgbClr val="000000"/>
              </a:buClr>
              <a:buSzPts val="2300"/>
              <a:buChar char="•"/>
            </a:pPr>
            <a:r>
              <a:rPr lang="en-US" sz="2300">
                <a:solidFill>
                  <a:srgbClr val="000000"/>
                </a:solidFill>
              </a:rPr>
              <a:t>time-delay =  size of the broad line region (BLR)</a:t>
            </a:r>
            <a:endParaRPr b="1" sz="33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gf3bbecc747_0_64"/>
          <p:cNvSpPr txBox="1"/>
          <p:nvPr>
            <p:ph type="title"/>
          </p:nvPr>
        </p:nvSpPr>
        <p:spPr>
          <a:xfrm>
            <a:off x="1301375" y="413973"/>
            <a:ext cx="10277700" cy="5769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4  types of reverberation mapping</a:t>
            </a:r>
            <a:endParaRPr/>
          </a:p>
        </p:txBody>
      </p:sp>
      <p:sp>
        <p:nvSpPr>
          <p:cNvPr id="342" name="Google Shape;342;gf3bbecc747_0_64"/>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343" name="Google Shape;343;gf3bbecc747_0_64"/>
          <p:cNvPicPr preferRelativeResize="0"/>
          <p:nvPr/>
        </p:nvPicPr>
        <p:blipFill rotWithShape="1">
          <a:blip r:embed="rId3">
            <a:alphaModFix/>
          </a:blip>
          <a:srcRect b="0" l="0" r="0" t="0"/>
          <a:stretch/>
        </p:blipFill>
        <p:spPr>
          <a:xfrm>
            <a:off x="1181090" y="2153175"/>
            <a:ext cx="10321812" cy="3301175"/>
          </a:xfrm>
          <a:prstGeom prst="rect">
            <a:avLst/>
          </a:prstGeom>
          <a:noFill/>
          <a:ln>
            <a:noFill/>
          </a:ln>
        </p:spPr>
      </p:pic>
      <p:sp>
        <p:nvSpPr>
          <p:cNvPr id="344" name="Google Shape;344;gf3bbecc747_0_64"/>
          <p:cNvSpPr txBox="1"/>
          <p:nvPr/>
        </p:nvSpPr>
        <p:spPr>
          <a:xfrm>
            <a:off x="862000" y="5817725"/>
            <a:ext cx="107172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Calibri"/>
                <a:ea typeface="Calibri"/>
                <a:cs typeface="Calibri"/>
                <a:sym typeface="Calibri"/>
              </a:rPr>
              <a:t>Cackett+21: </a:t>
            </a:r>
            <a:r>
              <a:rPr b="0" i="0" lang="en-US" sz="1600" u="none" cap="none" strike="noStrike">
                <a:solidFill>
                  <a:srgbClr val="2E2E2E"/>
                </a:solidFill>
                <a:latin typeface="Georgia"/>
                <a:ea typeface="Georgia"/>
                <a:cs typeface="Georgia"/>
                <a:sym typeface="Georgia"/>
              </a:rPr>
              <a:t>The schematic highlights the main components and the four types of </a:t>
            </a:r>
            <a:r>
              <a:rPr b="0" i="0" lang="en-US" sz="1600" u="sng" cap="none" strike="noStrike">
                <a:solidFill>
                  <a:srgbClr val="2E2E2E"/>
                </a:solidFill>
                <a:latin typeface="Georgia"/>
                <a:ea typeface="Georgia"/>
                <a:cs typeface="Georgia"/>
                <a:sym typeface="Georgia"/>
                <a:hlinkClick r:id="rId4">
                  <a:extLst>
                    <a:ext uri="{A12FA001-AC4F-418D-AE19-62706E023703}">
                      <ahyp:hlinkClr val="tx"/>
                    </a:ext>
                  </a:extLst>
                </a:hlinkClick>
              </a:rPr>
              <a:t>reverberation</a:t>
            </a:r>
            <a:r>
              <a:rPr b="0" i="0" lang="en-US" sz="1600" u="none" cap="none" strike="noStrike">
                <a:solidFill>
                  <a:srgbClr val="2E2E2E"/>
                </a:solidFill>
                <a:latin typeface="Georgia"/>
                <a:ea typeface="Georgia"/>
                <a:cs typeface="Georgia"/>
                <a:sym typeface="Georgia"/>
              </a:rPr>
              <a:t>: X-ray reverberation, optical/UV continuum reverberation broad line region reverberation, and dust reverberation ( with general radial scales from the black hole indicated by labels.</a:t>
            </a:r>
            <a:endParaRPr b="0" i="0" sz="1800" u="none" cap="none" strike="noStrike">
              <a:solidFill>
                <a:srgbClr val="000000"/>
              </a:solidFill>
              <a:latin typeface="Calibri"/>
              <a:ea typeface="Calibri"/>
              <a:cs typeface="Calibri"/>
              <a:sym typeface="Calibri"/>
            </a:endParaRPr>
          </a:p>
        </p:txBody>
      </p:sp>
      <p:sp>
        <p:nvSpPr>
          <p:cNvPr id="345" name="Google Shape;345;gf3bbecc747_0_64"/>
          <p:cNvSpPr txBox="1"/>
          <p:nvPr/>
        </p:nvSpPr>
        <p:spPr>
          <a:xfrm>
            <a:off x="6273950" y="1088538"/>
            <a:ext cx="5740800" cy="616800"/>
          </a:xfrm>
          <a:prstGeom prst="rect">
            <a:avLst/>
          </a:prstGeom>
          <a:noFill/>
          <a:ln>
            <a:noFill/>
          </a:ln>
        </p:spPr>
        <p:txBody>
          <a:bodyPr anchorCtr="0" anchor="t" bIns="61475" lIns="122950" spcFirstLastPara="1" rIns="122950" wrap="square" tIns="61475">
            <a:spAutoFit/>
          </a:bodyPr>
          <a:lstStyle/>
          <a:p>
            <a:pPr indent="0" lvl="0" marL="0" marR="0" rtl="0" algn="l">
              <a:lnSpc>
                <a:spcPct val="100000"/>
              </a:lnSpc>
              <a:spcBef>
                <a:spcPts val="0"/>
              </a:spcBef>
              <a:spcAft>
                <a:spcPts val="0"/>
              </a:spcAft>
              <a:buClr>
                <a:schemeClr val="dk1"/>
              </a:buClr>
              <a:buSzPts val="1600"/>
              <a:buFont typeface="Arial"/>
              <a:buNone/>
            </a:pPr>
            <a:r>
              <a:rPr b="0" i="0" lang="en-US" sz="1600" u="none" cap="none" strike="noStrike">
                <a:solidFill>
                  <a:schemeClr val="dk1"/>
                </a:solidFill>
                <a:latin typeface="Calibri"/>
                <a:ea typeface="Calibri"/>
                <a:cs typeface="Calibri"/>
                <a:sym typeface="Calibri"/>
              </a:rPr>
              <a:t>Historical papers: Lyutyi &amp; Cherepashchuk, 1972; Blandford &amp; McKee, 1982; Gaskell &amp; Sparke, 1986;</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g29182079e86_0_0"/>
          <p:cNvSpPr txBox="1"/>
          <p:nvPr>
            <p:ph type="title"/>
          </p:nvPr>
        </p:nvSpPr>
        <p:spPr>
          <a:xfrm>
            <a:off x="609600" y="274638"/>
            <a:ext cx="10969500" cy="716100"/>
          </a:xfrm>
          <a:prstGeom prst="rect">
            <a:avLst/>
          </a:prstGeom>
        </p:spPr>
        <p:txBody>
          <a:bodyPr anchorCtr="0" anchor="ctr" bIns="61475" lIns="122950" spcFirstLastPara="1" rIns="122950" wrap="square" tIns="61475">
            <a:noAutofit/>
          </a:bodyPr>
          <a:lstStyle/>
          <a:p>
            <a:pPr indent="0" lvl="0" marL="0" rtl="0" algn="ctr">
              <a:spcBef>
                <a:spcPts val="0"/>
              </a:spcBef>
              <a:spcAft>
                <a:spcPts val="0"/>
              </a:spcAft>
              <a:buNone/>
            </a:pPr>
            <a:r>
              <a:t/>
            </a:r>
            <a:endParaRPr/>
          </a:p>
        </p:txBody>
      </p:sp>
      <p:sp>
        <p:nvSpPr>
          <p:cNvPr id="352" name="Google Shape;352;g29182079e86_0_0"/>
          <p:cNvSpPr txBox="1"/>
          <p:nvPr>
            <p:ph idx="1" type="body"/>
          </p:nvPr>
        </p:nvSpPr>
        <p:spPr>
          <a:xfrm>
            <a:off x="609600" y="1371600"/>
            <a:ext cx="10969500" cy="4953000"/>
          </a:xfrm>
          <a:prstGeom prst="rect">
            <a:avLst/>
          </a:prstGeom>
        </p:spPr>
        <p:txBody>
          <a:bodyPr anchorCtr="0" anchor="t" bIns="61475" lIns="122950" spcFirstLastPara="1" rIns="122950" wrap="square" tIns="61475">
            <a:noAutofit/>
          </a:bodyPr>
          <a:lstStyle/>
          <a:p>
            <a:pPr indent="0" lvl="0" marL="0" rtl="0" algn="l">
              <a:spcBef>
                <a:spcPts val="360"/>
              </a:spcBef>
              <a:spcAft>
                <a:spcPts val="0"/>
              </a:spcAft>
              <a:buNone/>
            </a:pPr>
            <a:r>
              <a:t/>
            </a:r>
            <a:endParaRPr/>
          </a:p>
        </p:txBody>
      </p:sp>
      <p:sp>
        <p:nvSpPr>
          <p:cNvPr id="353" name="Google Shape;353;g29182079e86_0_0"/>
          <p:cNvSpPr txBox="1"/>
          <p:nvPr>
            <p:ph idx="12" type="sldNum"/>
          </p:nvPr>
        </p:nvSpPr>
        <p:spPr>
          <a:xfrm>
            <a:off x="9344025" y="6494463"/>
            <a:ext cx="2844900" cy="363600"/>
          </a:xfrm>
          <a:prstGeom prst="rect">
            <a:avLst/>
          </a:prstGeom>
        </p:spPr>
        <p:txBody>
          <a:bodyPr anchorCtr="0" anchor="ctr" bIns="61475" lIns="122950" spcFirstLastPara="1" rIns="122950" wrap="square" tIns="6147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pic>
        <p:nvPicPr>
          <p:cNvPr id="354" name="Google Shape;354;g29182079e86_0_0"/>
          <p:cNvPicPr preferRelativeResize="0"/>
          <p:nvPr/>
        </p:nvPicPr>
        <p:blipFill>
          <a:blip r:embed="rId3">
            <a:alphaModFix/>
          </a:blip>
          <a:stretch>
            <a:fillRect/>
          </a:stretch>
        </p:blipFill>
        <p:spPr>
          <a:xfrm>
            <a:off x="1505863" y="207975"/>
            <a:ext cx="10325100" cy="6286500"/>
          </a:xfrm>
          <a:prstGeom prst="rect">
            <a:avLst/>
          </a:prstGeom>
          <a:noFill/>
          <a:ln>
            <a:noFill/>
          </a:ln>
        </p:spPr>
      </p:pic>
      <p:sp>
        <p:nvSpPr>
          <p:cNvPr id="355" name="Google Shape;355;g29182079e86_0_0"/>
          <p:cNvSpPr txBox="1"/>
          <p:nvPr/>
        </p:nvSpPr>
        <p:spPr>
          <a:xfrm>
            <a:off x="758975" y="2261450"/>
            <a:ext cx="11467500" cy="79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2250">
                <a:solidFill>
                  <a:srgbClr val="666666"/>
                </a:solidFill>
              </a:rPr>
              <a:t>Kastendieck, Horns +13</a:t>
            </a:r>
            <a:endParaRPr sz="2250">
              <a:solidFill>
                <a:srgbClr val="666666"/>
              </a:solidFill>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g11e2d0aac08_0_92"/>
          <p:cNvSpPr txBox="1"/>
          <p:nvPr>
            <p:ph type="title"/>
          </p:nvPr>
        </p:nvSpPr>
        <p:spPr>
          <a:xfrm>
            <a:off x="685800" y="1984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Optical/UV AGN reverberation mapping</a:t>
            </a:r>
            <a:endParaRPr/>
          </a:p>
        </p:txBody>
      </p:sp>
      <p:sp>
        <p:nvSpPr>
          <p:cNvPr id="362" name="Google Shape;362;g11e2d0aac08_0_92"/>
          <p:cNvSpPr txBox="1"/>
          <p:nvPr>
            <p:ph idx="1" type="body"/>
          </p:nvPr>
        </p:nvSpPr>
        <p:spPr>
          <a:xfrm>
            <a:off x="-1259600" y="1531725"/>
            <a:ext cx="10969500" cy="4953000"/>
          </a:xfrm>
          <a:prstGeom prst="rect">
            <a:avLst/>
          </a:prstGeom>
          <a:noFill/>
          <a:ln>
            <a:noFill/>
          </a:ln>
        </p:spPr>
        <p:txBody>
          <a:bodyPr anchorCtr="0" anchor="t" bIns="61475" lIns="122950" spcFirstLastPara="1" rIns="122950" wrap="square" tIns="61475">
            <a:noAutofit/>
          </a:bodyPr>
          <a:lstStyle/>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800">
                <a:latin typeface="Arial"/>
                <a:ea typeface="Arial"/>
                <a:cs typeface="Arial"/>
                <a:sym typeface="Arial"/>
              </a:rPr>
              <a:t>DF</a:t>
            </a:r>
            <a:r>
              <a:rPr lang="en-US" sz="600">
                <a:latin typeface="Arial"/>
                <a:ea typeface="Arial"/>
                <a:cs typeface="Arial"/>
                <a:sym typeface="Arial"/>
              </a:rPr>
              <a:t>i</a:t>
            </a:r>
            <a:r>
              <a:rPr lang="en-US" sz="800">
                <a:latin typeface="Arial"/>
                <a:ea typeface="Arial"/>
                <a:cs typeface="Arial"/>
                <a:sym typeface="Arial"/>
              </a:rPr>
              <a:t>ðtÞ </a:t>
            </a:r>
            <a:endParaRPr sz="8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SzPts val="1800"/>
              <a:buNone/>
            </a:pPr>
            <a:r>
              <a:t/>
            </a:r>
            <a:endParaRPr/>
          </a:p>
        </p:txBody>
      </p:sp>
      <p:sp>
        <p:nvSpPr>
          <p:cNvPr id="363" name="Google Shape;363;g11e2d0aac08_0_92"/>
          <p:cNvSpPr txBox="1"/>
          <p:nvPr>
            <p:ph idx="12" type="sldNum"/>
          </p:nvPr>
        </p:nvSpPr>
        <p:spPr>
          <a:xfrm>
            <a:off x="9344025" y="66468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SzPts val="1600"/>
              <a:buNone/>
            </a:pPr>
            <a:fld id="{00000000-1234-1234-1234-123412341234}" type="slidenum">
              <a:rPr lang="en-US"/>
              <a:t>‹#›</a:t>
            </a:fld>
            <a:endParaRPr/>
          </a:p>
        </p:txBody>
      </p:sp>
      <p:pic>
        <p:nvPicPr>
          <p:cNvPr id="364" name="Google Shape;364;g11e2d0aac08_0_92"/>
          <p:cNvPicPr preferRelativeResize="0"/>
          <p:nvPr/>
        </p:nvPicPr>
        <p:blipFill rotWithShape="1">
          <a:blip r:embed="rId3">
            <a:alphaModFix/>
          </a:blip>
          <a:srcRect b="0" l="0" r="0" t="0"/>
          <a:stretch/>
        </p:blipFill>
        <p:spPr>
          <a:xfrm>
            <a:off x="497375" y="1633875"/>
            <a:ext cx="5446875" cy="4489546"/>
          </a:xfrm>
          <a:prstGeom prst="rect">
            <a:avLst/>
          </a:prstGeom>
          <a:noFill/>
          <a:ln>
            <a:noFill/>
          </a:ln>
        </p:spPr>
      </p:pic>
      <p:sp>
        <p:nvSpPr>
          <p:cNvPr id="365" name="Google Shape;365;g11e2d0aac08_0_92"/>
          <p:cNvSpPr txBox="1"/>
          <p:nvPr/>
        </p:nvSpPr>
        <p:spPr>
          <a:xfrm>
            <a:off x="8220600" y="2991250"/>
            <a:ext cx="20208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1" i="0" lang="en-US" sz="1700" u="none" cap="none" strike="noStrike">
                <a:solidFill>
                  <a:srgbClr val="FF0000"/>
                </a:solidFill>
                <a:latin typeface="Calibri"/>
                <a:ea typeface="Calibri"/>
                <a:cs typeface="Calibri"/>
                <a:sym typeface="Calibri"/>
              </a:rPr>
              <a:t>irridating</a:t>
            </a:r>
            <a:r>
              <a:rPr b="1" i="0" lang="en-US" sz="1400" u="none" cap="none" strike="noStrike">
                <a:solidFill>
                  <a:srgbClr val="FF0000"/>
                </a:solidFill>
                <a:latin typeface="Calibri"/>
                <a:ea typeface="Calibri"/>
                <a:cs typeface="Calibri"/>
                <a:sym typeface="Calibri"/>
              </a:rPr>
              <a:t> </a:t>
            </a:r>
            <a:r>
              <a:rPr b="1" i="0" lang="en-US" sz="1700" u="none" cap="none" strike="noStrike">
                <a:solidFill>
                  <a:srgbClr val="FF0000"/>
                </a:solidFill>
                <a:latin typeface="Calibri"/>
                <a:ea typeface="Calibri"/>
                <a:cs typeface="Calibri"/>
                <a:sym typeface="Calibri"/>
              </a:rPr>
              <a:t>flux</a:t>
            </a:r>
            <a:r>
              <a:rPr b="1" i="0" lang="en-US" sz="1400" u="none" cap="none" strike="noStrike">
                <a:solidFill>
                  <a:srgbClr val="FF0000"/>
                </a:solidFill>
                <a:latin typeface="Calibri"/>
                <a:ea typeface="Calibri"/>
                <a:cs typeface="Calibri"/>
                <a:sym typeface="Calibri"/>
              </a:rPr>
              <a:t>  </a:t>
            </a:r>
            <a:endParaRPr b="1" i="0" sz="1400" u="none" cap="none" strike="noStrike">
              <a:solidFill>
                <a:srgbClr val="FF0000"/>
              </a:solidFill>
              <a:latin typeface="Calibri"/>
              <a:ea typeface="Calibri"/>
              <a:cs typeface="Calibri"/>
              <a:sym typeface="Calibri"/>
            </a:endParaRPr>
          </a:p>
        </p:txBody>
      </p:sp>
      <p:sp>
        <p:nvSpPr>
          <p:cNvPr id="366" name="Google Shape;366;g11e2d0aac08_0_92"/>
          <p:cNvSpPr txBox="1"/>
          <p:nvPr/>
        </p:nvSpPr>
        <p:spPr>
          <a:xfrm>
            <a:off x="8189500" y="3409925"/>
            <a:ext cx="88173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FF"/>
                </a:solidFill>
                <a:latin typeface="Calibri"/>
                <a:ea typeface="Calibri"/>
                <a:cs typeface="Calibri"/>
                <a:sym typeface="Calibri"/>
              </a:rPr>
              <a:t>output reprocessed flux</a:t>
            </a:r>
            <a:endParaRPr b="1" i="0" sz="1800" u="none" cap="none" strike="noStrike">
              <a:solidFill>
                <a:srgbClr val="0000FF"/>
              </a:solidFill>
              <a:latin typeface="Calibri"/>
              <a:ea typeface="Calibri"/>
              <a:cs typeface="Calibri"/>
              <a:sym typeface="Calibri"/>
            </a:endParaRPr>
          </a:p>
        </p:txBody>
      </p:sp>
      <p:sp>
        <p:nvSpPr>
          <p:cNvPr id="367" name="Google Shape;367;g11e2d0aac08_0_92"/>
          <p:cNvSpPr txBox="1"/>
          <p:nvPr/>
        </p:nvSpPr>
        <p:spPr>
          <a:xfrm>
            <a:off x="6094425" y="1251600"/>
            <a:ext cx="5769000" cy="2016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4A86E8"/>
                </a:solidFill>
                <a:latin typeface="Arial"/>
                <a:ea typeface="Arial"/>
                <a:cs typeface="Arial"/>
                <a:sym typeface="Arial"/>
              </a:rPr>
              <a:t>Simplified  assumptions of reverberation mapping:</a:t>
            </a:r>
            <a:endParaRPr b="1" i="0" sz="1800" u="none" cap="none" strike="noStrike">
              <a:solidFill>
                <a:srgbClr val="4A86E8"/>
              </a:solidFill>
              <a:latin typeface="Arial"/>
              <a:ea typeface="Arial"/>
              <a:cs typeface="Arial"/>
              <a:sym typeface="Arial"/>
            </a:endParaRPr>
          </a:p>
          <a:p>
            <a:pPr indent="-317500" lvl="0" marL="457200" marR="0" rtl="0" algn="l">
              <a:lnSpc>
                <a:spcPct val="100000"/>
              </a:lnSpc>
              <a:spcBef>
                <a:spcPts val="120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 (a) the irradiating flux (red color in Figure left) originates from a single central source,</a:t>
            </a:r>
            <a:endParaRPr b="0" i="0" sz="1400" u="none" cap="none" strike="noStrike">
              <a:solidFill>
                <a:schemeClr val="dk1"/>
              </a:solidFill>
              <a:latin typeface="Calibri"/>
              <a:ea typeface="Calibri"/>
              <a:cs typeface="Calibri"/>
              <a:sym typeface="Calibri"/>
            </a:endParaRPr>
          </a:p>
          <a:p>
            <a:pPr indent="-317500" lvl="0" marL="457200" marR="0" rtl="0" algn="l">
              <a:lnSpc>
                <a:spcPct val="100000"/>
              </a:lnSpc>
              <a:spcBef>
                <a:spcPts val="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 (b) that the light travel time is the most important timescale</a:t>
            </a:r>
            <a:endParaRPr b="0" i="0" sz="1400" u="none" cap="none" strike="noStrike">
              <a:solidFill>
                <a:schemeClr val="dk1"/>
              </a:solidFill>
              <a:latin typeface="Calibri"/>
              <a:ea typeface="Calibri"/>
              <a:cs typeface="Calibri"/>
              <a:sym typeface="Calibri"/>
            </a:endParaRPr>
          </a:p>
          <a:p>
            <a:pPr indent="-317500" lvl="0" marL="457200" marR="0" rtl="0" algn="l">
              <a:lnSpc>
                <a:spcPct val="100000"/>
              </a:lnSpc>
              <a:spcBef>
                <a:spcPts val="0"/>
              </a:spcBef>
              <a:spcAft>
                <a:spcPts val="0"/>
              </a:spcAft>
              <a:buClr>
                <a:schemeClr val="dk1"/>
              </a:buClr>
              <a:buSzPts val="1400"/>
              <a:buFont typeface="Calibri"/>
              <a:buChar char="●"/>
            </a:pPr>
            <a:r>
              <a:rPr b="0" i="0" lang="en-US" sz="1400" u="none" cap="none" strike="noStrike">
                <a:solidFill>
                  <a:schemeClr val="dk1"/>
                </a:solidFill>
                <a:latin typeface="Calibri"/>
                <a:ea typeface="Calibri"/>
                <a:cs typeface="Calibri"/>
                <a:sym typeface="Calibri"/>
              </a:rPr>
              <a:t> (c) the relationship between the observed reprocessed (blue color in Figure left)  and ionizing fluxes (red color in Figure left) is linear.</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p:txBody>
      </p:sp>
      <p:pic>
        <p:nvPicPr>
          <p:cNvPr id="368" name="Google Shape;368;g11e2d0aac08_0_92"/>
          <p:cNvPicPr preferRelativeResize="0"/>
          <p:nvPr/>
        </p:nvPicPr>
        <p:blipFill rotWithShape="1">
          <a:blip r:embed="rId4">
            <a:alphaModFix/>
          </a:blip>
          <a:srcRect b="0" l="0" r="0" t="0"/>
          <a:stretch/>
        </p:blipFill>
        <p:spPr>
          <a:xfrm rot="10800000">
            <a:off x="11644" y="122238"/>
            <a:ext cx="140756" cy="30162"/>
          </a:xfrm>
          <a:prstGeom prst="rect">
            <a:avLst/>
          </a:prstGeom>
          <a:noFill/>
          <a:ln>
            <a:noFill/>
          </a:ln>
        </p:spPr>
      </p:pic>
      <p:pic>
        <p:nvPicPr>
          <p:cNvPr id="369" name="Google Shape;369;g11e2d0aac08_0_92"/>
          <p:cNvPicPr preferRelativeResize="0"/>
          <p:nvPr/>
        </p:nvPicPr>
        <p:blipFill rotWithShape="1">
          <a:blip r:embed="rId4">
            <a:alphaModFix/>
          </a:blip>
          <a:srcRect b="0" l="0" r="0" t="0"/>
          <a:stretch/>
        </p:blipFill>
        <p:spPr>
          <a:xfrm rot="10800000">
            <a:off x="164044" y="122238"/>
            <a:ext cx="140756" cy="30162"/>
          </a:xfrm>
          <a:prstGeom prst="rect">
            <a:avLst/>
          </a:prstGeom>
          <a:noFill/>
          <a:ln>
            <a:noFill/>
          </a:ln>
        </p:spPr>
      </p:pic>
      <p:pic>
        <p:nvPicPr>
          <p:cNvPr id="370" name="Google Shape;370;g11e2d0aac08_0_92"/>
          <p:cNvPicPr preferRelativeResize="0"/>
          <p:nvPr/>
        </p:nvPicPr>
        <p:blipFill rotWithShape="1">
          <a:blip r:embed="rId4">
            <a:alphaModFix/>
          </a:blip>
          <a:srcRect b="0" l="0" r="0" t="0"/>
          <a:stretch/>
        </p:blipFill>
        <p:spPr>
          <a:xfrm rot="10800000">
            <a:off x="316444" y="122238"/>
            <a:ext cx="140756" cy="30162"/>
          </a:xfrm>
          <a:prstGeom prst="rect">
            <a:avLst/>
          </a:prstGeom>
          <a:noFill/>
          <a:ln>
            <a:noFill/>
          </a:ln>
        </p:spPr>
      </p:pic>
      <p:pic>
        <p:nvPicPr>
          <p:cNvPr id="371" name="Google Shape;371;g11e2d0aac08_0_92"/>
          <p:cNvPicPr preferRelativeResize="0"/>
          <p:nvPr/>
        </p:nvPicPr>
        <p:blipFill rotWithShape="1">
          <a:blip r:embed="rId4">
            <a:alphaModFix/>
          </a:blip>
          <a:srcRect b="0" l="0" r="0" t="0"/>
          <a:stretch/>
        </p:blipFill>
        <p:spPr>
          <a:xfrm rot="10800000">
            <a:off x="468844" y="122238"/>
            <a:ext cx="140756" cy="30162"/>
          </a:xfrm>
          <a:prstGeom prst="rect">
            <a:avLst/>
          </a:prstGeom>
          <a:noFill/>
          <a:ln>
            <a:noFill/>
          </a:ln>
        </p:spPr>
      </p:pic>
      <p:sp>
        <p:nvSpPr>
          <p:cNvPr id="372" name="Google Shape;372;g11e2d0aac08_0_92"/>
          <p:cNvSpPr txBox="1"/>
          <p:nvPr/>
        </p:nvSpPr>
        <p:spPr>
          <a:xfrm>
            <a:off x="0" y="0"/>
            <a:ext cx="3000000" cy="2183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DF</a:t>
            </a:r>
            <a:r>
              <a:rPr b="0" i="0" lang="en-US" sz="600" u="none" cap="none" strike="noStrike">
                <a:solidFill>
                  <a:schemeClr val="dk1"/>
                </a:solidFill>
                <a:latin typeface="Arial"/>
                <a:ea typeface="Arial"/>
                <a:cs typeface="Arial"/>
                <a:sym typeface="Arial"/>
              </a:rPr>
              <a:t>i</a:t>
            </a:r>
            <a:r>
              <a:rPr b="0" i="0" lang="en-US" sz="800" u="none" cap="none" strike="noStrike">
                <a:solidFill>
                  <a:schemeClr val="dk1"/>
                </a:solidFill>
                <a:latin typeface="Arial"/>
                <a:ea typeface="Arial"/>
                <a:cs typeface="Arial"/>
                <a:sym typeface="Arial"/>
              </a:rPr>
              <a:t>ðtÞ </a:t>
            </a:r>
            <a:endParaRPr b="0" i="0" sz="8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p:txBody>
      </p:sp>
      <p:pic>
        <p:nvPicPr>
          <p:cNvPr id="373" name="Google Shape;373;g11e2d0aac08_0_92"/>
          <p:cNvPicPr preferRelativeResize="0"/>
          <p:nvPr/>
        </p:nvPicPr>
        <p:blipFill rotWithShape="1">
          <a:blip r:embed="rId5">
            <a:alphaModFix/>
          </a:blip>
          <a:srcRect b="0" l="0" r="0" t="0"/>
          <a:stretch/>
        </p:blipFill>
        <p:spPr>
          <a:xfrm>
            <a:off x="6382946" y="3049150"/>
            <a:ext cx="1654154" cy="400200"/>
          </a:xfrm>
          <a:prstGeom prst="rect">
            <a:avLst/>
          </a:prstGeom>
          <a:noFill/>
          <a:ln>
            <a:noFill/>
          </a:ln>
        </p:spPr>
      </p:pic>
      <p:pic>
        <p:nvPicPr>
          <p:cNvPr id="374" name="Google Shape;374;g11e2d0aac08_0_92"/>
          <p:cNvPicPr preferRelativeResize="0"/>
          <p:nvPr/>
        </p:nvPicPr>
        <p:blipFill rotWithShape="1">
          <a:blip r:embed="rId6">
            <a:alphaModFix/>
          </a:blip>
          <a:srcRect b="0" l="0" r="0" t="0"/>
          <a:stretch/>
        </p:blipFill>
        <p:spPr>
          <a:xfrm>
            <a:off x="6056475" y="3535389"/>
            <a:ext cx="2020800" cy="332186"/>
          </a:xfrm>
          <a:prstGeom prst="rect">
            <a:avLst/>
          </a:prstGeom>
          <a:noFill/>
          <a:ln>
            <a:noFill/>
          </a:ln>
        </p:spPr>
      </p:pic>
      <p:pic>
        <p:nvPicPr>
          <p:cNvPr id="375" name="Google Shape;375;g11e2d0aac08_0_92"/>
          <p:cNvPicPr preferRelativeResize="0"/>
          <p:nvPr/>
        </p:nvPicPr>
        <p:blipFill rotWithShape="1">
          <a:blip r:embed="rId7">
            <a:alphaModFix/>
          </a:blip>
          <a:srcRect b="0" l="0" r="0" t="0"/>
          <a:stretch/>
        </p:blipFill>
        <p:spPr>
          <a:xfrm>
            <a:off x="6188310" y="4204350"/>
            <a:ext cx="4997670" cy="1086450"/>
          </a:xfrm>
          <a:prstGeom prst="rect">
            <a:avLst/>
          </a:prstGeom>
          <a:noFill/>
          <a:ln>
            <a:noFill/>
          </a:ln>
        </p:spPr>
      </p:pic>
      <p:sp>
        <p:nvSpPr>
          <p:cNvPr id="376" name="Google Shape;376;g11e2d0aac08_0_92"/>
          <p:cNvSpPr txBox="1"/>
          <p:nvPr/>
        </p:nvSpPr>
        <p:spPr>
          <a:xfrm>
            <a:off x="6188300" y="5290800"/>
            <a:ext cx="4170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TRANSFER FUNCTION </a:t>
            </a:r>
            <a:endParaRPr b="0" i="0" sz="1400" u="none" cap="none" strike="noStrike">
              <a:solidFill>
                <a:srgbClr val="000000"/>
              </a:solidFill>
              <a:latin typeface="Calibri"/>
              <a:ea typeface="Calibri"/>
              <a:cs typeface="Calibri"/>
              <a:sym typeface="Calibri"/>
            </a:endParaRPr>
          </a:p>
        </p:txBody>
      </p:sp>
      <p:sp>
        <p:nvSpPr>
          <p:cNvPr id="377" name="Google Shape;377;g11e2d0aac08_0_92"/>
          <p:cNvSpPr/>
          <p:nvPr/>
        </p:nvSpPr>
        <p:spPr>
          <a:xfrm>
            <a:off x="8176238" y="4934750"/>
            <a:ext cx="1021800" cy="671700"/>
          </a:xfrm>
          <a:prstGeom prst="leftUpArrow">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g11e2d0aac08_0_92"/>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
        <p:nvSpPr>
          <p:cNvPr id="379" name="Google Shape;379;g11e2d0aac08_0_92"/>
          <p:cNvSpPr txBox="1"/>
          <p:nvPr/>
        </p:nvSpPr>
        <p:spPr>
          <a:xfrm>
            <a:off x="6267850" y="5859100"/>
            <a:ext cx="59586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t/>
            </a:r>
            <a:endParaRPr>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g29182079e86_0_8"/>
          <p:cNvSpPr txBox="1"/>
          <p:nvPr>
            <p:ph type="title"/>
          </p:nvPr>
        </p:nvSpPr>
        <p:spPr>
          <a:xfrm>
            <a:off x="609600" y="274638"/>
            <a:ext cx="10969500" cy="716100"/>
          </a:xfrm>
          <a:prstGeom prst="rect">
            <a:avLst/>
          </a:prstGeom>
        </p:spPr>
        <p:txBody>
          <a:bodyPr anchorCtr="0" anchor="ctr" bIns="61475" lIns="122950" spcFirstLastPara="1" rIns="122950" wrap="square" tIns="61475">
            <a:noAutofit/>
          </a:bodyPr>
          <a:lstStyle/>
          <a:p>
            <a:pPr indent="0" lvl="0" marL="0" rtl="0" algn="ctr">
              <a:spcBef>
                <a:spcPts val="0"/>
              </a:spcBef>
              <a:spcAft>
                <a:spcPts val="0"/>
              </a:spcAft>
              <a:buNone/>
            </a:pPr>
            <a:r>
              <a:t/>
            </a:r>
            <a:endParaRPr/>
          </a:p>
        </p:txBody>
      </p:sp>
      <p:sp>
        <p:nvSpPr>
          <p:cNvPr id="386" name="Google Shape;386;g29182079e86_0_8"/>
          <p:cNvSpPr txBox="1"/>
          <p:nvPr>
            <p:ph idx="1" type="body"/>
          </p:nvPr>
        </p:nvSpPr>
        <p:spPr>
          <a:xfrm>
            <a:off x="609600" y="1371600"/>
            <a:ext cx="10969500" cy="4953000"/>
          </a:xfrm>
          <a:prstGeom prst="rect">
            <a:avLst/>
          </a:prstGeom>
        </p:spPr>
        <p:txBody>
          <a:bodyPr anchorCtr="0" anchor="t" bIns="61475" lIns="122950" spcFirstLastPara="1" rIns="122950" wrap="square" tIns="61475">
            <a:noAutofit/>
          </a:bodyPr>
          <a:lstStyle/>
          <a:p>
            <a:pPr indent="0" lvl="0" marL="0" rtl="0" algn="l">
              <a:spcBef>
                <a:spcPts val="360"/>
              </a:spcBef>
              <a:spcAft>
                <a:spcPts val="0"/>
              </a:spcAft>
              <a:buNone/>
            </a:pPr>
            <a:r>
              <a:t/>
            </a:r>
            <a:endParaRPr/>
          </a:p>
        </p:txBody>
      </p:sp>
      <p:sp>
        <p:nvSpPr>
          <p:cNvPr id="387" name="Google Shape;387;g29182079e86_0_8"/>
          <p:cNvSpPr txBox="1"/>
          <p:nvPr>
            <p:ph idx="12" type="sldNum"/>
          </p:nvPr>
        </p:nvSpPr>
        <p:spPr>
          <a:xfrm>
            <a:off x="9344025" y="6494463"/>
            <a:ext cx="2844900" cy="363600"/>
          </a:xfrm>
          <a:prstGeom prst="rect">
            <a:avLst/>
          </a:prstGeom>
        </p:spPr>
        <p:txBody>
          <a:bodyPr anchorCtr="0" anchor="ctr" bIns="61475" lIns="122950" spcFirstLastPara="1" rIns="122950" wrap="square" tIns="6147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pic>
        <p:nvPicPr>
          <p:cNvPr id="388" name="Google Shape;388;g29182079e86_0_8"/>
          <p:cNvPicPr preferRelativeResize="0"/>
          <p:nvPr/>
        </p:nvPicPr>
        <p:blipFill>
          <a:blip r:embed="rId3">
            <a:alphaModFix/>
          </a:blip>
          <a:stretch>
            <a:fillRect/>
          </a:stretch>
        </p:blipFill>
        <p:spPr>
          <a:xfrm>
            <a:off x="725701" y="274650"/>
            <a:ext cx="8618325" cy="6015050"/>
          </a:xfrm>
          <a:prstGeom prst="rect">
            <a:avLst/>
          </a:prstGeom>
          <a:noFill/>
          <a:ln>
            <a:noFill/>
          </a:ln>
        </p:spPr>
      </p:pic>
      <p:sp>
        <p:nvSpPr>
          <p:cNvPr id="389" name="Google Shape;389;g29182079e86_0_8"/>
          <p:cNvSpPr txBox="1"/>
          <p:nvPr/>
        </p:nvSpPr>
        <p:spPr>
          <a:xfrm>
            <a:off x="9612550" y="4650525"/>
            <a:ext cx="2613900" cy="92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2250">
                <a:solidFill>
                  <a:srgbClr val="666666"/>
                </a:solidFill>
              </a:rPr>
              <a:t>Kastendieck, Horns +13</a:t>
            </a:r>
            <a:endParaRPr>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g29182079e86_0_16"/>
          <p:cNvSpPr txBox="1"/>
          <p:nvPr>
            <p:ph type="title"/>
          </p:nvPr>
        </p:nvSpPr>
        <p:spPr>
          <a:xfrm>
            <a:off x="609600" y="274638"/>
            <a:ext cx="10969500" cy="716100"/>
          </a:xfrm>
          <a:prstGeom prst="rect">
            <a:avLst/>
          </a:prstGeom>
        </p:spPr>
        <p:txBody>
          <a:bodyPr anchorCtr="0" anchor="ctr" bIns="61475" lIns="122950" spcFirstLastPara="1" rIns="122950" wrap="square" tIns="61475">
            <a:noAutofit/>
          </a:bodyPr>
          <a:lstStyle/>
          <a:p>
            <a:pPr indent="0" lvl="0" marL="0" rtl="0" algn="ctr">
              <a:spcBef>
                <a:spcPts val="0"/>
              </a:spcBef>
              <a:spcAft>
                <a:spcPts val="0"/>
              </a:spcAft>
              <a:buNone/>
            </a:pPr>
            <a:r>
              <a:t/>
            </a:r>
            <a:endParaRPr/>
          </a:p>
        </p:txBody>
      </p:sp>
      <p:sp>
        <p:nvSpPr>
          <p:cNvPr id="396" name="Google Shape;396;g29182079e86_0_16"/>
          <p:cNvSpPr txBox="1"/>
          <p:nvPr>
            <p:ph idx="1" type="body"/>
          </p:nvPr>
        </p:nvSpPr>
        <p:spPr>
          <a:xfrm>
            <a:off x="609600" y="1371600"/>
            <a:ext cx="10969500" cy="4953000"/>
          </a:xfrm>
          <a:prstGeom prst="rect">
            <a:avLst/>
          </a:prstGeom>
        </p:spPr>
        <p:txBody>
          <a:bodyPr anchorCtr="0" anchor="t" bIns="61475" lIns="122950" spcFirstLastPara="1" rIns="122950" wrap="square" tIns="61475">
            <a:noAutofit/>
          </a:bodyPr>
          <a:lstStyle/>
          <a:p>
            <a:pPr indent="0" lvl="0" marL="0" rtl="0" algn="l">
              <a:spcBef>
                <a:spcPts val="360"/>
              </a:spcBef>
              <a:spcAft>
                <a:spcPts val="0"/>
              </a:spcAft>
              <a:buNone/>
            </a:pPr>
            <a:r>
              <a:t/>
            </a:r>
            <a:endParaRPr/>
          </a:p>
        </p:txBody>
      </p:sp>
      <p:sp>
        <p:nvSpPr>
          <p:cNvPr id="397" name="Google Shape;397;g29182079e86_0_16"/>
          <p:cNvSpPr txBox="1"/>
          <p:nvPr>
            <p:ph idx="12" type="sldNum"/>
          </p:nvPr>
        </p:nvSpPr>
        <p:spPr>
          <a:xfrm>
            <a:off x="9344025" y="6494463"/>
            <a:ext cx="2844900" cy="363600"/>
          </a:xfrm>
          <a:prstGeom prst="rect">
            <a:avLst/>
          </a:prstGeom>
        </p:spPr>
        <p:txBody>
          <a:bodyPr anchorCtr="0" anchor="ctr" bIns="61475" lIns="122950" spcFirstLastPara="1" rIns="122950" wrap="square" tIns="6147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pic>
        <p:nvPicPr>
          <p:cNvPr id="398" name="Google Shape;398;g29182079e86_0_16"/>
          <p:cNvPicPr preferRelativeResize="0"/>
          <p:nvPr/>
        </p:nvPicPr>
        <p:blipFill>
          <a:blip r:embed="rId3">
            <a:alphaModFix/>
          </a:blip>
          <a:stretch>
            <a:fillRect/>
          </a:stretch>
        </p:blipFill>
        <p:spPr>
          <a:xfrm>
            <a:off x="2192399" y="152400"/>
            <a:ext cx="8626425" cy="6469801"/>
          </a:xfrm>
          <a:prstGeom prst="rect">
            <a:avLst/>
          </a:prstGeom>
          <a:noFill/>
          <a:ln>
            <a:noFill/>
          </a:ln>
        </p:spPr>
      </p:pic>
      <p:sp>
        <p:nvSpPr>
          <p:cNvPr id="399" name="Google Shape;399;g29182079e86_0_16"/>
          <p:cNvSpPr txBox="1"/>
          <p:nvPr/>
        </p:nvSpPr>
        <p:spPr>
          <a:xfrm>
            <a:off x="927625" y="5437500"/>
            <a:ext cx="11298600" cy="53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2250">
                <a:solidFill>
                  <a:srgbClr val="666666"/>
                </a:solidFill>
              </a:rPr>
              <a:t>Kastendieck, Horns +13</a:t>
            </a:r>
            <a:endParaRPr>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g29182079e86_0_24"/>
          <p:cNvSpPr txBox="1"/>
          <p:nvPr>
            <p:ph type="title"/>
          </p:nvPr>
        </p:nvSpPr>
        <p:spPr>
          <a:xfrm>
            <a:off x="609600" y="274638"/>
            <a:ext cx="10969500" cy="716100"/>
          </a:xfrm>
          <a:prstGeom prst="rect">
            <a:avLst/>
          </a:prstGeom>
        </p:spPr>
        <p:txBody>
          <a:bodyPr anchorCtr="0" anchor="ctr" bIns="61475" lIns="122950" spcFirstLastPara="1" rIns="122950" wrap="square" tIns="61475">
            <a:noAutofit/>
          </a:bodyPr>
          <a:lstStyle/>
          <a:p>
            <a:pPr indent="0" lvl="0" marL="0" rtl="0" algn="ctr">
              <a:spcBef>
                <a:spcPts val="0"/>
              </a:spcBef>
              <a:spcAft>
                <a:spcPts val="0"/>
              </a:spcAft>
              <a:buNone/>
            </a:pPr>
            <a:r>
              <a:t/>
            </a:r>
            <a:endParaRPr/>
          </a:p>
        </p:txBody>
      </p:sp>
      <p:sp>
        <p:nvSpPr>
          <p:cNvPr id="406" name="Google Shape;406;g29182079e86_0_24"/>
          <p:cNvSpPr txBox="1"/>
          <p:nvPr>
            <p:ph idx="1" type="body"/>
          </p:nvPr>
        </p:nvSpPr>
        <p:spPr>
          <a:xfrm>
            <a:off x="609600" y="1371600"/>
            <a:ext cx="10969500" cy="4953000"/>
          </a:xfrm>
          <a:prstGeom prst="rect">
            <a:avLst/>
          </a:prstGeom>
        </p:spPr>
        <p:txBody>
          <a:bodyPr anchorCtr="0" anchor="t" bIns="61475" lIns="122950" spcFirstLastPara="1" rIns="122950" wrap="square" tIns="61475">
            <a:noAutofit/>
          </a:bodyPr>
          <a:lstStyle/>
          <a:p>
            <a:pPr indent="0" lvl="0" marL="0" rtl="0" algn="l">
              <a:spcBef>
                <a:spcPts val="360"/>
              </a:spcBef>
              <a:spcAft>
                <a:spcPts val="0"/>
              </a:spcAft>
              <a:buNone/>
            </a:pPr>
            <a:r>
              <a:t/>
            </a:r>
            <a:endParaRPr/>
          </a:p>
        </p:txBody>
      </p:sp>
      <p:sp>
        <p:nvSpPr>
          <p:cNvPr id="407" name="Google Shape;407;g29182079e86_0_24"/>
          <p:cNvSpPr txBox="1"/>
          <p:nvPr>
            <p:ph idx="12" type="sldNum"/>
          </p:nvPr>
        </p:nvSpPr>
        <p:spPr>
          <a:xfrm>
            <a:off x="9344025" y="6494463"/>
            <a:ext cx="2844900" cy="363600"/>
          </a:xfrm>
          <a:prstGeom prst="rect">
            <a:avLst/>
          </a:prstGeom>
        </p:spPr>
        <p:txBody>
          <a:bodyPr anchorCtr="0" anchor="ctr" bIns="61475" lIns="122950" spcFirstLastPara="1" rIns="122950" wrap="square" tIns="6147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pic>
        <p:nvPicPr>
          <p:cNvPr id="408" name="Google Shape;408;g29182079e86_0_24"/>
          <p:cNvPicPr preferRelativeResize="0"/>
          <p:nvPr/>
        </p:nvPicPr>
        <p:blipFill>
          <a:blip r:embed="rId3">
            <a:alphaModFix/>
          </a:blip>
          <a:stretch>
            <a:fillRect/>
          </a:stretch>
        </p:blipFill>
        <p:spPr>
          <a:xfrm>
            <a:off x="0" y="0"/>
            <a:ext cx="5563057" cy="3428999"/>
          </a:xfrm>
          <a:prstGeom prst="rect">
            <a:avLst/>
          </a:prstGeom>
          <a:noFill/>
          <a:ln>
            <a:noFill/>
          </a:ln>
        </p:spPr>
      </p:pic>
      <p:pic>
        <p:nvPicPr>
          <p:cNvPr id="409" name="Google Shape;409;g29182079e86_0_24"/>
          <p:cNvPicPr preferRelativeResize="0"/>
          <p:nvPr/>
        </p:nvPicPr>
        <p:blipFill>
          <a:blip r:embed="rId4">
            <a:alphaModFix/>
          </a:blip>
          <a:stretch>
            <a:fillRect/>
          </a:stretch>
        </p:blipFill>
        <p:spPr>
          <a:xfrm>
            <a:off x="3429096" y="3373325"/>
            <a:ext cx="6828999" cy="2951275"/>
          </a:xfrm>
          <a:prstGeom prst="rect">
            <a:avLst/>
          </a:prstGeom>
          <a:noFill/>
          <a:ln>
            <a:noFill/>
          </a:ln>
        </p:spPr>
      </p:pic>
      <p:sp>
        <p:nvSpPr>
          <p:cNvPr id="410" name="Google Shape;410;g29182079e86_0_24"/>
          <p:cNvSpPr txBox="1"/>
          <p:nvPr/>
        </p:nvSpPr>
        <p:spPr>
          <a:xfrm>
            <a:off x="6830000" y="2430100"/>
            <a:ext cx="5396400" cy="53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2250">
                <a:solidFill>
                  <a:srgbClr val="666666"/>
                </a:solidFill>
              </a:rPr>
              <a:t>Kastendieck, Horns +13</a:t>
            </a:r>
            <a:endParaRPr>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g11e2d0aac08_0_131"/>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417" name="Google Shape;417;g11e2d0aac08_0_131"/>
          <p:cNvPicPr preferRelativeResize="0"/>
          <p:nvPr/>
        </p:nvPicPr>
        <p:blipFill rotWithShape="1">
          <a:blip r:embed="rId3">
            <a:alphaModFix/>
          </a:blip>
          <a:srcRect b="11558" l="0" r="13538" t="0"/>
          <a:stretch/>
        </p:blipFill>
        <p:spPr>
          <a:xfrm>
            <a:off x="4352775" y="501625"/>
            <a:ext cx="7811174" cy="5992850"/>
          </a:xfrm>
          <a:prstGeom prst="rect">
            <a:avLst/>
          </a:prstGeom>
          <a:noFill/>
          <a:ln>
            <a:noFill/>
          </a:ln>
        </p:spPr>
      </p:pic>
      <p:sp>
        <p:nvSpPr>
          <p:cNvPr id="418" name="Google Shape;418;g11e2d0aac08_0_131"/>
          <p:cNvSpPr txBox="1"/>
          <p:nvPr/>
        </p:nvSpPr>
        <p:spPr>
          <a:xfrm>
            <a:off x="872750" y="1990700"/>
            <a:ext cx="8817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9" name="Google Shape;419;g11e2d0aac08_0_131"/>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pic>
        <p:nvPicPr>
          <p:cNvPr id="420" name="Google Shape;420;g11e2d0aac08_0_131"/>
          <p:cNvPicPr preferRelativeResize="0"/>
          <p:nvPr/>
        </p:nvPicPr>
        <p:blipFill rotWithShape="1">
          <a:blip r:embed="rId4">
            <a:alphaModFix/>
          </a:blip>
          <a:srcRect b="0" l="11105" r="8823" t="8941"/>
          <a:stretch/>
        </p:blipFill>
        <p:spPr>
          <a:xfrm>
            <a:off x="239325" y="1969650"/>
            <a:ext cx="4184125" cy="3568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g11e2d0aac08_1_0"/>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VISUAL EXPLANATION OF CROSS-CORRELATION</a:t>
            </a:r>
            <a:endParaRPr/>
          </a:p>
        </p:txBody>
      </p:sp>
      <p:sp>
        <p:nvSpPr>
          <p:cNvPr id="427" name="Google Shape;427;g11e2d0aac08_1_0"/>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428" name="Google Shape;428;g11e2d0aac08_1_0"/>
          <p:cNvPicPr preferRelativeResize="0"/>
          <p:nvPr/>
        </p:nvPicPr>
        <p:blipFill rotWithShape="1">
          <a:blip r:embed="rId3">
            <a:alphaModFix/>
          </a:blip>
          <a:srcRect b="0" l="0" r="0" t="0"/>
          <a:stretch/>
        </p:blipFill>
        <p:spPr>
          <a:xfrm>
            <a:off x="3898838" y="2002650"/>
            <a:ext cx="5610225" cy="3924300"/>
          </a:xfrm>
          <a:prstGeom prst="rect">
            <a:avLst/>
          </a:prstGeom>
          <a:noFill/>
          <a:ln>
            <a:noFill/>
          </a:ln>
        </p:spPr>
      </p:pic>
      <p:sp>
        <p:nvSpPr>
          <p:cNvPr id="429" name="Google Shape;429;g11e2d0aac08_1_0"/>
          <p:cNvSpPr txBox="1"/>
          <p:nvPr/>
        </p:nvSpPr>
        <p:spPr>
          <a:xfrm>
            <a:off x="2126675" y="6090850"/>
            <a:ext cx="8837100" cy="594900"/>
          </a:xfrm>
          <a:prstGeom prst="rect">
            <a:avLst/>
          </a:prstGeom>
          <a:noFill/>
          <a:ln>
            <a:noFill/>
          </a:ln>
        </p:spPr>
        <p:txBody>
          <a:bodyPr anchorCtr="0" anchor="t" bIns="91425" lIns="91425" spcFirstLastPara="1" rIns="91425" wrap="square" tIns="91425">
            <a:spAutoFit/>
          </a:bodyPr>
          <a:lstStyle/>
          <a:p>
            <a:pPr indent="0" lvl="0" marL="101600" marR="127000" rtl="0" algn="l">
              <a:lnSpc>
                <a:spcPct val="115000"/>
              </a:lnSpc>
              <a:spcBef>
                <a:spcPts val="0"/>
              </a:spcBef>
              <a:spcAft>
                <a:spcPts val="0"/>
              </a:spcAft>
              <a:buClr>
                <a:schemeClr val="dk1"/>
              </a:buClr>
              <a:buSzPts val="1100"/>
              <a:buFont typeface="Arial"/>
              <a:buNone/>
            </a:pPr>
            <a:r>
              <a:rPr b="0" i="0" lang="en-US" sz="1100" u="none" cap="none" strike="noStrike">
                <a:solidFill>
                  <a:schemeClr val="dk1"/>
                </a:solidFill>
                <a:latin typeface="Arial"/>
                <a:ea typeface="Arial"/>
                <a:cs typeface="Arial"/>
                <a:sym typeface="Arial"/>
              </a:rPr>
              <a:t>A cross-correlation "slides" one signal along another to determine maximal overlap. Animated gif from </a:t>
            </a:r>
            <a:r>
              <a:rPr b="0" i="0" lang="en-US" sz="1100" u="sng" cap="none" strike="noStrike">
                <a:solidFill>
                  <a:srgbClr val="337AB7"/>
                </a:solidFill>
                <a:latin typeface="Arial"/>
                <a:ea typeface="Arial"/>
                <a:cs typeface="Arial"/>
                <a:sym typeface="Arial"/>
                <a:hlinkClick r:id="rId4">
                  <a:extLst>
                    <a:ext uri="{A12FA001-AC4F-418D-AE19-62706E023703}">
                      <ahyp:hlinkClr val="tx"/>
                    </a:ext>
                  </a:extLst>
                </a:hlinkClick>
              </a:rPr>
              <a:t>WSU's RoboSub project</a:t>
            </a:r>
            <a:r>
              <a:rPr b="0" i="0" lang="en-US" sz="1100" u="none" cap="none" strike="noStrike">
                <a:solidFill>
                  <a:schemeClr val="dk1"/>
                </a:solidFill>
                <a:latin typeface="Arial"/>
                <a:ea typeface="Arial"/>
                <a:cs typeface="Arial"/>
                <a:sym typeface="Arial"/>
              </a:rPr>
              <a:t>.</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30" name="Google Shape;430;g11e2d0aac08_1_0"/>
          <p:cNvSpPr txBox="1"/>
          <p:nvPr/>
        </p:nvSpPr>
        <p:spPr>
          <a:xfrm>
            <a:off x="413500" y="1867575"/>
            <a:ext cx="3036300" cy="3570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sng" cap="none" strike="noStrike">
                <a:solidFill>
                  <a:srgbClr val="337AB7"/>
                </a:solidFill>
                <a:highlight>
                  <a:srgbClr val="FFFFFF"/>
                </a:highlight>
                <a:latin typeface="Calibri"/>
                <a:ea typeface="Calibri"/>
                <a:cs typeface="Calibri"/>
                <a:sym typeface="Calibri"/>
                <a:hlinkClick r:id="rId5">
                  <a:extLst>
                    <a:ext uri="{A12FA001-AC4F-418D-AE19-62706E023703}">
                      <ahyp:hlinkClr val="tx"/>
                    </a:ext>
                  </a:extLst>
                </a:hlinkClick>
              </a:rPr>
              <a:t>Cross-correlation</a:t>
            </a:r>
            <a:r>
              <a:rPr b="0" i="0" lang="en-US" sz="2000" u="none" cap="none" strike="noStrike">
                <a:solidFill>
                  <a:schemeClr val="dk1"/>
                </a:solidFill>
                <a:highlight>
                  <a:srgbClr val="FFFFFF"/>
                </a:highlight>
                <a:latin typeface="Calibri"/>
                <a:ea typeface="Calibri"/>
                <a:cs typeface="Calibri"/>
                <a:sym typeface="Calibri"/>
              </a:rPr>
              <a:t> is a measure of similarity between two signals. It works by sliding one signal across another and finding the optimal match. This is also known as a sliding dot product or sliding inner-product and is closely related to </a:t>
            </a:r>
            <a:r>
              <a:rPr b="0" i="0" lang="en-US" sz="2000" u="sng" cap="none" strike="noStrike">
                <a:solidFill>
                  <a:srgbClr val="337AB7"/>
                </a:solidFill>
                <a:highlight>
                  <a:srgbClr val="FFFFFF"/>
                </a:highlight>
                <a:latin typeface="Calibri"/>
                <a:ea typeface="Calibri"/>
                <a:cs typeface="Calibri"/>
                <a:sym typeface="Calibri"/>
                <a:hlinkClick r:id="rId6">
                  <a:extLst>
                    <a:ext uri="{A12FA001-AC4F-418D-AE19-62706E023703}">
                      <ahyp:hlinkClr val="tx"/>
                    </a:ext>
                  </a:extLst>
                </a:hlinkClick>
              </a:rPr>
              <a:t>convolution</a:t>
            </a:r>
            <a:r>
              <a:rPr b="0" i="0" lang="en-US" sz="2000" u="none" cap="none" strike="noStrike">
                <a:solidFill>
                  <a:schemeClr val="dk1"/>
                </a:solidFill>
                <a:highlight>
                  <a:srgbClr val="FFFFFF"/>
                </a:highlight>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431" name="Google Shape;431;g11e2d0aac08_1_0"/>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gf3bbecc747_0_75"/>
          <p:cNvSpPr txBox="1"/>
          <p:nvPr>
            <p:ph type="title"/>
          </p:nvPr>
        </p:nvSpPr>
        <p:spPr>
          <a:xfrm>
            <a:off x="609600" y="274661"/>
            <a:ext cx="10969500" cy="13548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COMPARISON OF OPERATIONS </a:t>
            </a:r>
            <a:br>
              <a:rPr lang="en-US"/>
            </a:br>
            <a:r>
              <a:rPr lang="en-US"/>
              <a:t>ON SIGNALS</a:t>
            </a:r>
            <a:endParaRPr/>
          </a:p>
        </p:txBody>
      </p:sp>
      <p:sp>
        <p:nvSpPr>
          <p:cNvPr id="438" name="Google Shape;438;gf3bbecc747_0_75"/>
          <p:cNvSpPr txBox="1"/>
          <p:nvPr>
            <p:ph idx="1" type="body"/>
          </p:nvPr>
        </p:nvSpPr>
        <p:spPr>
          <a:xfrm>
            <a:off x="533400" y="6134100"/>
            <a:ext cx="10969500" cy="495300"/>
          </a:xfrm>
          <a:prstGeom prst="rect">
            <a:avLst/>
          </a:prstGeom>
          <a:noFill/>
          <a:ln>
            <a:noFill/>
          </a:ln>
        </p:spPr>
        <p:txBody>
          <a:bodyPr anchorCtr="0" anchor="t" bIns="61475" lIns="122950" spcFirstLastPara="1" rIns="122950" wrap="square" tIns="61475">
            <a:noAutofit/>
          </a:bodyPr>
          <a:lstStyle/>
          <a:p>
            <a:pPr indent="0" lvl="0" marL="0" rtl="0" algn="l">
              <a:lnSpc>
                <a:spcPct val="100000"/>
              </a:lnSpc>
              <a:spcBef>
                <a:spcPts val="0"/>
              </a:spcBef>
              <a:spcAft>
                <a:spcPts val="0"/>
              </a:spcAft>
              <a:buClr>
                <a:schemeClr val="dk1"/>
              </a:buClr>
              <a:buSzPts val="1100"/>
              <a:buFont typeface="Arial"/>
              <a:buNone/>
            </a:pPr>
            <a:r>
              <a:rPr lang="en-US" sz="1600"/>
              <a:t>https://primo.ai/index.php?title=Convolution_vs._Cross-Correlation_(Autocorrelation)</a:t>
            </a:r>
            <a:endParaRPr sz="4000"/>
          </a:p>
        </p:txBody>
      </p:sp>
      <p:sp>
        <p:nvSpPr>
          <p:cNvPr id="439" name="Google Shape;439;gf3bbecc747_0_75"/>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440" name="Google Shape;440;gf3bbecc747_0_75"/>
          <p:cNvPicPr preferRelativeResize="0"/>
          <p:nvPr/>
        </p:nvPicPr>
        <p:blipFill rotWithShape="1">
          <a:blip r:embed="rId3">
            <a:alphaModFix/>
          </a:blip>
          <a:srcRect b="0" l="0" r="0" t="0"/>
          <a:stretch/>
        </p:blipFill>
        <p:spPr>
          <a:xfrm>
            <a:off x="1983325" y="1963050"/>
            <a:ext cx="7949829" cy="3974888"/>
          </a:xfrm>
          <a:prstGeom prst="rect">
            <a:avLst/>
          </a:prstGeom>
          <a:noFill/>
          <a:ln>
            <a:noFill/>
          </a:ln>
        </p:spPr>
      </p:pic>
      <p:sp>
        <p:nvSpPr>
          <p:cNvPr id="441" name="Google Shape;441;gf3bbecc747_0_75"/>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g11d7a82658c_0_9"/>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LSST AGN Variability Workshop, March 2022              </a:t>
            </a:r>
            <a:endParaRPr/>
          </a:p>
        </p:txBody>
      </p:sp>
      <p:sp>
        <p:nvSpPr>
          <p:cNvPr id="189" name="Google Shape;189;g11d7a82658c_0_9"/>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SzPts val="1600"/>
              <a:buNone/>
            </a:pPr>
            <a:fld id="{00000000-1234-1234-1234-123412341234}" type="slidenum">
              <a:rPr lang="en-US"/>
              <a:t>‹#›</a:t>
            </a:fld>
            <a:endParaRPr/>
          </a:p>
        </p:txBody>
      </p:sp>
      <p:sp>
        <p:nvSpPr>
          <p:cNvPr id="190" name="Google Shape;190;g11d7a82658c_0_9"/>
          <p:cNvSpPr txBox="1"/>
          <p:nvPr/>
        </p:nvSpPr>
        <p:spPr>
          <a:xfrm>
            <a:off x="3774863" y="4732750"/>
            <a:ext cx="29892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alibri"/>
                <a:ea typeface="Calibri"/>
                <a:cs typeface="Calibri"/>
                <a:sym typeface="Calibri"/>
              </a:rPr>
              <a:t>M87, EHT Collaboration, 2019</a:t>
            </a:r>
            <a:endParaRPr b="0" i="0" sz="1400" u="none" cap="none" strike="noStrike">
              <a:solidFill>
                <a:schemeClr val="lt1"/>
              </a:solidFill>
              <a:latin typeface="Arial"/>
              <a:ea typeface="Arial"/>
              <a:cs typeface="Arial"/>
              <a:sym typeface="Arial"/>
            </a:endParaRPr>
          </a:p>
        </p:txBody>
      </p:sp>
      <p:pic>
        <p:nvPicPr>
          <p:cNvPr id="191" name="Google Shape;191;g11d7a82658c_0_9"/>
          <p:cNvPicPr preferRelativeResize="0"/>
          <p:nvPr/>
        </p:nvPicPr>
        <p:blipFill rotWithShape="1">
          <a:blip r:embed="rId3">
            <a:alphaModFix/>
          </a:blip>
          <a:srcRect b="0" l="0" r="0" t="0"/>
          <a:stretch/>
        </p:blipFill>
        <p:spPr>
          <a:xfrm>
            <a:off x="19775" y="-8164"/>
            <a:ext cx="12188824" cy="686623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g11e2d0aac08_0_114"/>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t/>
            </a:r>
            <a:endParaRPr/>
          </a:p>
        </p:txBody>
      </p:sp>
      <p:sp>
        <p:nvSpPr>
          <p:cNvPr id="448" name="Google Shape;448;g11e2d0aac08_0_114"/>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449" name="Google Shape;449;g11e2d0aac08_0_114"/>
          <p:cNvPicPr preferRelativeResize="0"/>
          <p:nvPr/>
        </p:nvPicPr>
        <p:blipFill rotWithShape="1">
          <a:blip r:embed="rId3">
            <a:alphaModFix/>
          </a:blip>
          <a:srcRect b="12323" l="13659" r="0" t="10848"/>
          <a:stretch/>
        </p:blipFill>
        <p:spPr>
          <a:xfrm>
            <a:off x="1719250" y="353750"/>
            <a:ext cx="9550725" cy="6373624"/>
          </a:xfrm>
          <a:prstGeom prst="rect">
            <a:avLst/>
          </a:prstGeom>
          <a:noFill/>
          <a:ln>
            <a:noFill/>
          </a:ln>
        </p:spPr>
      </p:pic>
      <p:sp>
        <p:nvSpPr>
          <p:cNvPr id="450" name="Google Shape;450;g11e2d0aac08_0_114"/>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g11d7a82658c_0_52"/>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Photometric RM = PhotoRM</a:t>
            </a:r>
            <a:endParaRPr/>
          </a:p>
        </p:txBody>
      </p:sp>
      <p:sp>
        <p:nvSpPr>
          <p:cNvPr id="456" name="Google Shape;456;g11d7a82658c_0_52"/>
          <p:cNvSpPr txBox="1"/>
          <p:nvPr>
            <p:ph idx="1" type="body"/>
          </p:nvPr>
        </p:nvSpPr>
        <p:spPr>
          <a:xfrm>
            <a:off x="323300" y="1371600"/>
            <a:ext cx="6618600" cy="5211900"/>
          </a:xfrm>
          <a:prstGeom prst="rect">
            <a:avLst/>
          </a:prstGeom>
          <a:noFill/>
          <a:ln>
            <a:noFill/>
          </a:ln>
        </p:spPr>
        <p:txBody>
          <a:bodyPr anchorCtr="0" anchor="t" bIns="61475" lIns="122950" spcFirstLastPara="1" rIns="122950" wrap="square" tIns="61475">
            <a:noAutofit/>
          </a:bodyPr>
          <a:lstStyle/>
          <a:p>
            <a:pPr indent="-460375" lvl="0" marL="460375" rtl="0" algn="l">
              <a:lnSpc>
                <a:spcPct val="100000"/>
              </a:lnSpc>
              <a:spcBef>
                <a:spcPts val="0"/>
              </a:spcBef>
              <a:spcAft>
                <a:spcPts val="0"/>
              </a:spcAft>
              <a:buClr>
                <a:schemeClr val="dk1"/>
              </a:buClr>
              <a:buSzPts val="2200"/>
              <a:buChar char="•"/>
            </a:pPr>
            <a:r>
              <a:rPr lang="en-US" sz="2200"/>
              <a:t>employs a broad band to measure AGN continuum variations and a suitable narrow band to trace the echo of an emission line in the BLR (Haas et al. 2011)</a:t>
            </a:r>
            <a:endParaRPr sz="2200"/>
          </a:p>
          <a:p>
            <a:pPr indent="-460375" lvl="0" marL="460375" rtl="0" algn="l">
              <a:lnSpc>
                <a:spcPct val="100000"/>
              </a:lnSpc>
              <a:spcBef>
                <a:spcPts val="0"/>
              </a:spcBef>
              <a:spcAft>
                <a:spcPts val="0"/>
              </a:spcAft>
              <a:buClr>
                <a:schemeClr val="dk1"/>
              </a:buClr>
              <a:buSzPts val="2200"/>
              <a:buChar char="•"/>
            </a:pPr>
            <a:r>
              <a:rPr lang="en-US" sz="2200"/>
              <a:t>suitable for upcoming large surveys like the LSST</a:t>
            </a:r>
            <a:endParaRPr sz="2200"/>
          </a:p>
          <a:p>
            <a:pPr indent="-333375" lvl="0" marL="460375" rtl="0" algn="l">
              <a:lnSpc>
                <a:spcPct val="100000"/>
              </a:lnSpc>
              <a:spcBef>
                <a:spcPts val="400"/>
              </a:spcBef>
              <a:spcAft>
                <a:spcPts val="0"/>
              </a:spcAft>
              <a:buClr>
                <a:schemeClr val="dk1"/>
              </a:buClr>
              <a:buSzPts val="2000"/>
              <a:buNone/>
            </a:pPr>
            <a:r>
              <a:t/>
            </a:r>
            <a:endParaRPr sz="2200"/>
          </a:p>
          <a:p>
            <a:pPr indent="-460375" lvl="0" marL="460375" rtl="0" algn="l">
              <a:lnSpc>
                <a:spcPct val="100000"/>
              </a:lnSpc>
              <a:spcBef>
                <a:spcPts val="400"/>
              </a:spcBef>
              <a:spcAft>
                <a:spcPts val="0"/>
              </a:spcAft>
              <a:buClr>
                <a:schemeClr val="dk1"/>
              </a:buClr>
              <a:buSzPts val="2200"/>
              <a:buChar char="•"/>
            </a:pPr>
            <a:r>
              <a:rPr b="1" lang="en-US" sz="2200"/>
              <a:t>line emission hidden in the broadband light curve</a:t>
            </a:r>
            <a:r>
              <a:rPr lang="en-US" sz="2200"/>
              <a:t> </a:t>
            </a:r>
            <a:endParaRPr sz="2200"/>
          </a:p>
          <a:p>
            <a:pPr indent="-460375" lvl="0" marL="460375" rtl="0" algn="l">
              <a:lnSpc>
                <a:spcPct val="100000"/>
              </a:lnSpc>
              <a:spcBef>
                <a:spcPts val="400"/>
              </a:spcBef>
              <a:spcAft>
                <a:spcPts val="0"/>
              </a:spcAft>
              <a:buClr>
                <a:schemeClr val="dk1"/>
              </a:buClr>
              <a:buSzPts val="2200"/>
              <a:buChar char="•"/>
            </a:pPr>
            <a:r>
              <a:rPr lang="en-US" sz="2200"/>
              <a:t>time lag from cross (CCF) and auto-correlation functions (ACF) </a:t>
            </a:r>
            <a:endParaRPr sz="2200"/>
          </a:p>
          <a:p>
            <a:pPr indent="-333375" lvl="0" marL="460375" rtl="0" algn="l">
              <a:lnSpc>
                <a:spcPct val="100000"/>
              </a:lnSpc>
              <a:spcBef>
                <a:spcPts val="400"/>
              </a:spcBef>
              <a:spcAft>
                <a:spcPts val="0"/>
              </a:spcAft>
              <a:buClr>
                <a:schemeClr val="dk1"/>
              </a:buClr>
              <a:buSzPts val="2000"/>
              <a:buNone/>
            </a:pPr>
            <a:r>
              <a:t/>
            </a:r>
            <a:endParaRPr sz="2000"/>
          </a:p>
          <a:p>
            <a:pPr indent="-333375" lvl="0" marL="460375" rtl="0" algn="l">
              <a:lnSpc>
                <a:spcPct val="100000"/>
              </a:lnSpc>
              <a:spcBef>
                <a:spcPts val="400"/>
              </a:spcBef>
              <a:spcAft>
                <a:spcPts val="0"/>
              </a:spcAft>
              <a:buClr>
                <a:schemeClr val="dk1"/>
              </a:buClr>
              <a:buSzPts val="2000"/>
              <a:buNone/>
            </a:pPr>
            <a:r>
              <a:t/>
            </a:r>
            <a:endParaRPr sz="2000"/>
          </a:p>
          <a:p>
            <a:pPr indent="-333375" lvl="0" marL="460375" rtl="0" algn="l">
              <a:lnSpc>
                <a:spcPct val="100000"/>
              </a:lnSpc>
              <a:spcBef>
                <a:spcPts val="400"/>
              </a:spcBef>
              <a:spcAft>
                <a:spcPts val="0"/>
              </a:spcAft>
              <a:buClr>
                <a:schemeClr val="dk1"/>
              </a:buClr>
              <a:buSzPts val="2000"/>
              <a:buNone/>
            </a:pPr>
            <a:r>
              <a:t/>
            </a:r>
            <a:endParaRPr sz="2000"/>
          </a:p>
          <a:p>
            <a:pPr indent="0" lvl="0" marL="0" rtl="0" algn="l">
              <a:lnSpc>
                <a:spcPct val="100000"/>
              </a:lnSpc>
              <a:spcBef>
                <a:spcPts val="400"/>
              </a:spcBef>
              <a:spcAft>
                <a:spcPts val="0"/>
              </a:spcAft>
              <a:buClr>
                <a:schemeClr val="dk1"/>
              </a:buClr>
              <a:buSzPts val="2000"/>
              <a:buFont typeface="Arial"/>
              <a:buNone/>
            </a:pPr>
            <a:r>
              <a:rPr lang="en-US" sz="2000"/>
              <a:t>           (Chelouche &amp; Daniel 2012, Edri et al. 2012) </a:t>
            </a:r>
            <a:endParaRPr/>
          </a:p>
          <a:p>
            <a:pPr indent="0" lvl="0" marL="0" rtl="0" algn="l">
              <a:lnSpc>
                <a:spcPct val="100000"/>
              </a:lnSpc>
              <a:spcBef>
                <a:spcPts val="480"/>
              </a:spcBef>
              <a:spcAft>
                <a:spcPts val="0"/>
              </a:spcAft>
              <a:buClr>
                <a:schemeClr val="dk1"/>
              </a:buClr>
              <a:buSzPts val="2400"/>
              <a:buNone/>
            </a:pPr>
            <a:r>
              <a:t/>
            </a:r>
            <a:endParaRPr sz="2400"/>
          </a:p>
        </p:txBody>
      </p:sp>
      <p:sp>
        <p:nvSpPr>
          <p:cNvPr id="457" name="Google Shape;457;g11d7a82658c_0_52"/>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SzPts val="1600"/>
              <a:buNone/>
            </a:pPr>
            <a:fld id="{00000000-1234-1234-1234-123412341234}" type="slidenum">
              <a:rPr lang="en-US"/>
              <a:t>‹#›</a:t>
            </a:fld>
            <a:endParaRPr/>
          </a:p>
        </p:txBody>
      </p:sp>
      <p:pic>
        <p:nvPicPr>
          <p:cNvPr id="458" name="Google Shape;458;g11d7a82658c_0_52"/>
          <p:cNvPicPr preferRelativeResize="0"/>
          <p:nvPr/>
        </p:nvPicPr>
        <p:blipFill rotWithShape="1">
          <a:blip r:embed="rId3">
            <a:alphaModFix/>
          </a:blip>
          <a:srcRect b="0" l="0" r="0" t="0"/>
          <a:stretch/>
        </p:blipFill>
        <p:spPr>
          <a:xfrm>
            <a:off x="7213600" y="1160538"/>
            <a:ext cx="3971925" cy="2684462"/>
          </a:xfrm>
          <a:prstGeom prst="rect">
            <a:avLst/>
          </a:prstGeom>
          <a:noFill/>
          <a:ln>
            <a:noFill/>
          </a:ln>
        </p:spPr>
      </p:pic>
      <p:pic>
        <p:nvPicPr>
          <p:cNvPr id="459" name="Google Shape;459;g11d7a82658c_0_52"/>
          <p:cNvPicPr preferRelativeResize="0"/>
          <p:nvPr/>
        </p:nvPicPr>
        <p:blipFill rotWithShape="1">
          <a:blip r:embed="rId4">
            <a:alphaModFix/>
          </a:blip>
          <a:srcRect b="0" l="0" r="0" t="0"/>
          <a:stretch/>
        </p:blipFill>
        <p:spPr>
          <a:xfrm>
            <a:off x="6999288" y="4014788"/>
            <a:ext cx="4248151" cy="2684463"/>
          </a:xfrm>
          <a:prstGeom prst="rect">
            <a:avLst/>
          </a:prstGeom>
          <a:noFill/>
          <a:ln>
            <a:noFill/>
          </a:ln>
        </p:spPr>
      </p:pic>
      <p:sp>
        <p:nvSpPr>
          <p:cNvPr id="460" name="Google Shape;460;g11d7a82658c_0_52"/>
          <p:cNvSpPr txBox="1"/>
          <p:nvPr/>
        </p:nvSpPr>
        <p:spPr>
          <a:xfrm>
            <a:off x="10348913" y="4232275"/>
            <a:ext cx="6984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Z=1.5</a:t>
            </a:r>
            <a:endParaRPr b="0" i="0" sz="1400" u="none" cap="none" strike="noStrike">
              <a:solidFill>
                <a:srgbClr val="000000"/>
              </a:solidFill>
              <a:latin typeface="Arial"/>
              <a:ea typeface="Arial"/>
              <a:cs typeface="Arial"/>
              <a:sym typeface="Arial"/>
            </a:endParaRPr>
          </a:p>
        </p:txBody>
      </p:sp>
      <p:sp>
        <p:nvSpPr>
          <p:cNvPr id="461" name="Google Shape;461;g11d7a82658c_0_52"/>
          <p:cNvSpPr txBox="1"/>
          <p:nvPr/>
        </p:nvSpPr>
        <p:spPr>
          <a:xfrm>
            <a:off x="10348913" y="1295400"/>
            <a:ext cx="6984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Z=0.0</a:t>
            </a:r>
            <a:endParaRPr b="0" i="0" sz="1400" u="none" cap="none" strike="noStrike">
              <a:solidFill>
                <a:srgbClr val="000000"/>
              </a:solidFill>
              <a:latin typeface="Arial"/>
              <a:ea typeface="Arial"/>
              <a:cs typeface="Arial"/>
              <a:sym typeface="Arial"/>
            </a:endParaRPr>
          </a:p>
        </p:txBody>
      </p:sp>
      <p:pic>
        <p:nvPicPr>
          <p:cNvPr id="462" name="Google Shape;462;g11d7a82658c_0_52"/>
          <p:cNvPicPr preferRelativeResize="0"/>
          <p:nvPr/>
        </p:nvPicPr>
        <p:blipFill rotWithShape="1">
          <a:blip r:embed="rId5">
            <a:alphaModFix/>
          </a:blip>
          <a:srcRect b="0" l="0" r="0" t="0"/>
          <a:stretch/>
        </p:blipFill>
        <p:spPr>
          <a:xfrm>
            <a:off x="1674813" y="4495800"/>
            <a:ext cx="4232275" cy="768350"/>
          </a:xfrm>
          <a:prstGeom prst="rect">
            <a:avLst/>
          </a:prstGeom>
          <a:noFill/>
          <a:ln>
            <a:noFill/>
          </a:ln>
        </p:spPr>
      </p:pic>
      <p:sp>
        <p:nvSpPr>
          <p:cNvPr id="463" name="Google Shape;463;g11d7a82658c_0_52"/>
          <p:cNvSpPr txBox="1"/>
          <p:nvPr/>
        </p:nvSpPr>
        <p:spPr>
          <a:xfrm>
            <a:off x="10245725" y="3717925"/>
            <a:ext cx="18510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Jankov et al. 2022</a:t>
            </a:r>
            <a:endParaRPr b="0" i="0" sz="1400" u="none" cap="none" strike="noStrike">
              <a:solidFill>
                <a:srgbClr val="000000"/>
              </a:solidFill>
              <a:latin typeface="Arial"/>
              <a:ea typeface="Arial"/>
              <a:cs typeface="Arial"/>
              <a:sym typeface="Arial"/>
            </a:endParaRPr>
          </a:p>
        </p:txBody>
      </p:sp>
      <p:sp>
        <p:nvSpPr>
          <p:cNvPr id="464" name="Google Shape;464;g11d7a82658c_0_52"/>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
        <p:nvSpPr>
          <p:cNvPr id="465" name="Google Shape;465;g11d7a82658c_0_52"/>
          <p:cNvSpPr txBox="1"/>
          <p:nvPr/>
        </p:nvSpPr>
        <p:spPr>
          <a:xfrm>
            <a:off x="3308600" y="6176050"/>
            <a:ext cx="63876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700"/>
              <a:buFont typeface="Arial"/>
              <a:buNone/>
            </a:pPr>
            <a:r>
              <a:rPr b="1" i="0" lang="en-US" sz="2700" u="none" cap="none" strike="noStrike">
                <a:solidFill>
                  <a:srgbClr val="FF0000"/>
                </a:solidFill>
                <a:latin typeface="Calibri"/>
                <a:ea typeface="Calibri"/>
                <a:cs typeface="Calibri"/>
                <a:sym typeface="Calibri"/>
              </a:rPr>
              <a:t>→ Example Notebook</a:t>
            </a:r>
            <a:endParaRPr b="1" i="0" sz="2700" u="none" cap="none" strike="noStrike">
              <a:solidFill>
                <a:srgbClr val="FF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g1cfb848d8b8_0_70"/>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15000"/>
              </a:lnSpc>
              <a:spcBef>
                <a:spcPts val="0"/>
              </a:spcBef>
              <a:spcAft>
                <a:spcPts val="0"/>
              </a:spcAft>
              <a:buSzPts val="1400"/>
              <a:buNone/>
            </a:pPr>
            <a:r>
              <a:rPr lang="en-US" sz="3600"/>
              <a:t>PhotoRM of AGNs</a:t>
            </a:r>
            <a:endParaRPr sz="3600"/>
          </a:p>
        </p:txBody>
      </p:sp>
      <p:sp>
        <p:nvSpPr>
          <p:cNvPr id="472" name="Google Shape;472;g1cfb848d8b8_0_70"/>
          <p:cNvSpPr txBox="1"/>
          <p:nvPr>
            <p:ph idx="1" type="body"/>
          </p:nvPr>
        </p:nvSpPr>
        <p:spPr>
          <a:xfrm>
            <a:off x="609600" y="1371600"/>
            <a:ext cx="10969500" cy="4953000"/>
          </a:xfrm>
          <a:prstGeom prst="rect">
            <a:avLst/>
          </a:prstGeom>
          <a:noFill/>
          <a:ln>
            <a:noFill/>
          </a:ln>
        </p:spPr>
        <p:txBody>
          <a:bodyPr anchorCtr="0" anchor="t" bIns="61475" lIns="122950" spcFirstLastPara="1" rIns="122950" wrap="square" tIns="61475">
            <a:noAutofit/>
          </a:bodyPr>
          <a:lstStyle/>
          <a:p>
            <a:pPr indent="0" lvl="0" marL="0" rtl="0" algn="l">
              <a:lnSpc>
                <a:spcPct val="115000"/>
              </a:lnSpc>
              <a:spcBef>
                <a:spcPts val="0"/>
              </a:spcBef>
              <a:spcAft>
                <a:spcPts val="0"/>
              </a:spcAft>
              <a:buClr>
                <a:schemeClr val="dk1"/>
              </a:buClr>
              <a:buSzPts val="1100"/>
              <a:buFont typeface="Arial"/>
              <a:buNone/>
            </a:pPr>
            <a:r>
              <a:rPr i="1" lang="en-US" sz="1950"/>
              <a:t>Authors: Isidora Jankov, Andjelka Kovacevic, Dragana Ilic, Paula Sánchez-Sáez and Robert Nikutta</a:t>
            </a:r>
            <a:endParaRPr i="1" sz="1950"/>
          </a:p>
          <a:p>
            <a:pPr indent="0" lvl="0" marL="0" rtl="0" algn="l">
              <a:lnSpc>
                <a:spcPct val="115000"/>
              </a:lnSpc>
              <a:spcBef>
                <a:spcPts val="1100"/>
              </a:spcBef>
              <a:spcAft>
                <a:spcPts val="0"/>
              </a:spcAft>
              <a:buSzPts val="1800"/>
              <a:buNone/>
            </a:pPr>
            <a:r>
              <a:rPr i="1" lang="en-US" sz="1950"/>
              <a:t>Many thanks to Prof. Eli Waxman, Amir Bar On and former students of Prof. Tal Alexander for their kind assistance regarding the development of pyZDCF module.</a:t>
            </a:r>
            <a:br>
              <a:rPr i="1" lang="en-US" sz="1950"/>
            </a:br>
            <a:endParaRPr i="1" sz="1950"/>
          </a:p>
          <a:p>
            <a:pPr indent="0" lvl="0" marL="0" rtl="0" algn="l">
              <a:lnSpc>
                <a:spcPct val="115000"/>
              </a:lnSpc>
              <a:spcBef>
                <a:spcPts val="1100"/>
              </a:spcBef>
              <a:spcAft>
                <a:spcPts val="0"/>
              </a:spcAft>
              <a:buSzPts val="1800"/>
              <a:buNone/>
            </a:pPr>
            <a:r>
              <a:rPr lang="en-US" sz="2700"/>
              <a:t>Notebook contains (following Astro DataLab principles)</a:t>
            </a:r>
            <a:endParaRPr sz="2700"/>
          </a:p>
          <a:p>
            <a:pPr indent="-342900" lvl="0" marL="457200" rtl="0" algn="l">
              <a:lnSpc>
                <a:spcPct val="115000"/>
              </a:lnSpc>
              <a:spcBef>
                <a:spcPts val="1100"/>
              </a:spcBef>
              <a:spcAft>
                <a:spcPts val="0"/>
              </a:spcAft>
              <a:buSzPts val="1800"/>
              <a:buFont typeface="Calibri"/>
              <a:buChar char="●"/>
            </a:pPr>
            <a:r>
              <a:rPr lang="en-US" sz="1800"/>
              <a:t>tools for getting photometric light curves: ANTARES API, ZTF API and simulations;</a:t>
            </a:r>
            <a:endParaRPr sz="1800"/>
          </a:p>
          <a:p>
            <a:pPr indent="-342900" lvl="0" marL="457200" rtl="0" algn="l">
              <a:lnSpc>
                <a:spcPct val="115000"/>
              </a:lnSpc>
              <a:spcBef>
                <a:spcPts val="0"/>
              </a:spcBef>
              <a:spcAft>
                <a:spcPts val="0"/>
              </a:spcAft>
              <a:buSzPts val="1800"/>
              <a:buChar char="●"/>
            </a:pPr>
            <a:r>
              <a:rPr lang="en-US" sz="1800"/>
              <a:t>data: AGN  light curves from </a:t>
            </a:r>
            <a:r>
              <a:rPr lang="en-US" sz="1800">
                <a:highlight>
                  <a:srgbClr val="FFFFFF"/>
                </a:highlight>
              </a:rPr>
              <a:t>Zwicky Transient Facility (ZTF) and AGN catalogue of </a:t>
            </a:r>
            <a:r>
              <a:rPr i="1" lang="en-US" sz="1800">
                <a:solidFill>
                  <a:schemeClr val="hlink"/>
                </a:solidFill>
                <a:uFill>
                  <a:noFill/>
                </a:uFill>
                <a:hlinkClick r:id="rId3"/>
              </a:rPr>
              <a:t>Sánchez-Sáez et al. (2021)</a:t>
            </a:r>
            <a:r>
              <a:rPr lang="en-US" sz="1800">
                <a:highlight>
                  <a:srgbClr val="FFFFFF"/>
                </a:highlight>
              </a:rPr>
              <a:t>;</a:t>
            </a:r>
            <a:endParaRPr sz="1800">
              <a:highlight>
                <a:srgbClr val="FFFFFF"/>
              </a:highlight>
            </a:endParaRPr>
          </a:p>
          <a:p>
            <a:pPr indent="-342900" lvl="0" marL="457200" rtl="0" algn="l">
              <a:lnSpc>
                <a:spcPct val="115000"/>
              </a:lnSpc>
              <a:spcBef>
                <a:spcPts val="0"/>
              </a:spcBef>
              <a:spcAft>
                <a:spcPts val="0"/>
              </a:spcAft>
              <a:buSzPts val="1800"/>
              <a:buChar char="●"/>
            </a:pPr>
            <a:r>
              <a:rPr lang="en-US" sz="1800">
                <a:highlight>
                  <a:srgbClr val="FFFFFF"/>
                </a:highlight>
              </a:rPr>
              <a:t>possibility to  generate artificial AGN light curves using  method described in </a:t>
            </a:r>
            <a:r>
              <a:rPr lang="en-US" sz="1800">
                <a:solidFill>
                  <a:schemeClr val="hlink"/>
                </a:solidFill>
                <a:uFill>
                  <a:noFill/>
                </a:uFill>
                <a:hlinkClick r:id="rId4"/>
              </a:rPr>
              <a:t>Kovačević et al. (2021b)</a:t>
            </a:r>
            <a:r>
              <a:rPr lang="en-US" sz="1800">
                <a:highlight>
                  <a:srgbClr val="FFFFFF"/>
                </a:highlight>
              </a:rPr>
              <a:t>;</a:t>
            </a:r>
            <a:endParaRPr sz="1800">
              <a:highlight>
                <a:srgbClr val="FFFFFF"/>
              </a:highlight>
            </a:endParaRPr>
          </a:p>
          <a:p>
            <a:pPr indent="-342900" lvl="0" marL="457200" rtl="0" algn="l">
              <a:lnSpc>
                <a:spcPct val="115000"/>
              </a:lnSpc>
              <a:spcBef>
                <a:spcPts val="0"/>
              </a:spcBef>
              <a:spcAft>
                <a:spcPts val="0"/>
              </a:spcAft>
              <a:buSzPts val="1800"/>
              <a:buFont typeface="Calibri"/>
              <a:buChar char="●"/>
            </a:pPr>
            <a:r>
              <a:rPr lang="en-US" sz="1800"/>
              <a:t>pyZDCF module which emulates a Fortran code for calculating CCF of astronomical</a:t>
            </a:r>
            <a:br>
              <a:rPr lang="en-US" sz="1800"/>
            </a:br>
            <a:r>
              <a:rPr lang="en-US" sz="1800"/>
              <a:t> time-series using the ZDCF method (</a:t>
            </a:r>
            <a:r>
              <a:rPr lang="en-US" sz="1800">
                <a:solidFill>
                  <a:schemeClr val="hlink"/>
                </a:solidFill>
                <a:uFill>
                  <a:noFill/>
                </a:uFill>
                <a:hlinkClick r:id="rId5"/>
              </a:rPr>
              <a:t>Alexander 1997</a:t>
            </a:r>
            <a:r>
              <a:rPr lang="en-US" sz="1800"/>
              <a:t>);</a:t>
            </a:r>
            <a:endParaRPr sz="1800"/>
          </a:p>
          <a:p>
            <a:pPr indent="-342900" lvl="0" marL="457200" rtl="0" algn="l">
              <a:lnSpc>
                <a:spcPct val="115000"/>
              </a:lnSpc>
              <a:spcBef>
                <a:spcPts val="0"/>
              </a:spcBef>
              <a:spcAft>
                <a:spcPts val="0"/>
              </a:spcAft>
              <a:buSzPts val="1800"/>
              <a:buFont typeface="Calibri"/>
              <a:buChar char="●"/>
            </a:pPr>
            <a:r>
              <a:rPr lang="en-US" sz="1800"/>
              <a:t>PhotoRM based on formalism by </a:t>
            </a:r>
            <a:r>
              <a:rPr lang="en-US" sz="1800">
                <a:solidFill>
                  <a:schemeClr val="hlink"/>
                </a:solidFill>
                <a:uFill>
                  <a:noFill/>
                </a:uFill>
                <a:hlinkClick r:id="rId6"/>
              </a:rPr>
              <a:t>Chelouche &amp; Daniel (2012)</a:t>
            </a:r>
            <a:r>
              <a:rPr lang="en-US" sz="1800"/>
              <a:t>;</a:t>
            </a:r>
            <a:endParaRPr/>
          </a:p>
        </p:txBody>
      </p:sp>
      <p:sp>
        <p:nvSpPr>
          <p:cNvPr id="473" name="Google Shape;473;g1cfb848d8b8_0_70"/>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sp>
        <p:nvSpPr>
          <p:cNvPr id="474" name="Google Shape;474;g1cfb848d8b8_0_70"/>
          <p:cNvSpPr txBox="1"/>
          <p:nvPr/>
        </p:nvSpPr>
        <p:spPr>
          <a:xfrm>
            <a:off x="609600" y="5788775"/>
            <a:ext cx="63876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700"/>
              <a:buFont typeface="Arial"/>
              <a:buNone/>
            </a:pPr>
            <a:r>
              <a:rPr b="1" i="0" lang="en-US" sz="2700" u="none" cap="none" strike="noStrike">
                <a:solidFill>
                  <a:srgbClr val="FF0000"/>
                </a:solidFill>
                <a:latin typeface="Calibri"/>
                <a:ea typeface="Calibri"/>
                <a:cs typeface="Calibri"/>
                <a:sym typeface="Calibri"/>
              </a:rPr>
              <a:t>→ Example Notebook on AstroDatalab</a:t>
            </a:r>
            <a:endParaRPr b="1" i="0" sz="2700" u="none" cap="none" strike="noStrike">
              <a:solidFill>
                <a:srgbClr val="FF0000"/>
              </a:solidFill>
              <a:latin typeface="Calibri"/>
              <a:ea typeface="Calibri"/>
              <a:cs typeface="Calibri"/>
              <a:sym typeface="Calibri"/>
            </a:endParaRPr>
          </a:p>
          <a:p>
            <a:pPr indent="457200" lvl="0" marL="0" marR="0" rtl="0" algn="l">
              <a:lnSpc>
                <a:spcPct val="100000"/>
              </a:lnSpc>
              <a:spcBef>
                <a:spcPts val="0"/>
              </a:spcBef>
              <a:spcAft>
                <a:spcPts val="0"/>
              </a:spcAft>
              <a:buClr>
                <a:srgbClr val="000000"/>
              </a:buClr>
              <a:buSzPts val="2300"/>
              <a:buFont typeface="Arial"/>
              <a:buNone/>
            </a:pPr>
            <a:r>
              <a:rPr b="0" i="0" lang="en-US" sz="2300" u="sng" cap="none" strike="noStrike">
                <a:solidFill>
                  <a:schemeClr val="hlink"/>
                </a:solidFill>
                <a:latin typeface="Arial"/>
                <a:ea typeface="Arial"/>
                <a:cs typeface="Arial"/>
                <a:sym typeface="Arial"/>
                <a:hlinkClick r:id="rId7"/>
              </a:rPr>
              <a:t>https://datalab.noirlab.edu/</a:t>
            </a:r>
            <a:endParaRPr b="1" i="0" sz="3900" u="none" cap="none" strike="noStrike">
              <a:solidFill>
                <a:srgbClr val="FF0000"/>
              </a:solidFill>
              <a:latin typeface="Calibri"/>
              <a:ea typeface="Calibri"/>
              <a:cs typeface="Calibri"/>
              <a:sym typeface="Calibri"/>
            </a:endParaRPr>
          </a:p>
        </p:txBody>
      </p:sp>
      <p:pic>
        <p:nvPicPr>
          <p:cNvPr id="475" name="Google Shape;475;g1cfb848d8b8_0_70"/>
          <p:cNvPicPr preferRelativeResize="0"/>
          <p:nvPr/>
        </p:nvPicPr>
        <p:blipFill rotWithShape="1">
          <a:blip r:embed="rId8">
            <a:alphaModFix/>
          </a:blip>
          <a:srcRect b="0" l="0" r="0" t="0"/>
          <a:stretch/>
        </p:blipFill>
        <p:spPr>
          <a:xfrm>
            <a:off x="7170875" y="5434494"/>
            <a:ext cx="5018051" cy="1423581"/>
          </a:xfrm>
          <a:prstGeom prst="rect">
            <a:avLst/>
          </a:prstGeom>
          <a:noFill/>
          <a:ln>
            <a:noFill/>
          </a:ln>
        </p:spPr>
      </p:pic>
      <p:pic>
        <p:nvPicPr>
          <p:cNvPr id="476" name="Google Shape;476;g1cfb848d8b8_0_70"/>
          <p:cNvPicPr preferRelativeResize="0"/>
          <p:nvPr/>
        </p:nvPicPr>
        <p:blipFill rotWithShape="1">
          <a:blip r:embed="rId9">
            <a:alphaModFix/>
          </a:blip>
          <a:srcRect b="0" l="0" r="0" t="0"/>
          <a:stretch/>
        </p:blipFill>
        <p:spPr>
          <a:xfrm>
            <a:off x="10458338" y="2401573"/>
            <a:ext cx="1641235" cy="1238525"/>
          </a:xfrm>
          <a:prstGeom prst="rect">
            <a:avLst/>
          </a:prstGeom>
          <a:noFill/>
          <a:ln>
            <a:noFill/>
          </a:ln>
        </p:spPr>
      </p:pic>
      <p:sp>
        <p:nvSpPr>
          <p:cNvPr id="477" name="Google Shape;477;g1cfb848d8b8_0_70"/>
          <p:cNvSpPr txBox="1"/>
          <p:nvPr/>
        </p:nvSpPr>
        <p:spPr>
          <a:xfrm>
            <a:off x="10232975" y="3518700"/>
            <a:ext cx="24378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US" sz="1100" u="sng" cap="none" strike="noStrike">
                <a:solidFill>
                  <a:schemeClr val="hlink"/>
                </a:solidFill>
                <a:latin typeface="Arial"/>
                <a:ea typeface="Arial"/>
                <a:cs typeface="Arial"/>
                <a:sym typeface="Arial"/>
                <a:hlinkClick r:id="rId10"/>
              </a:rPr>
              <a:t>https://datalab.noirlab.edu/</a:t>
            </a:r>
            <a:endParaRPr b="0" i="0" sz="1400" u="none" cap="none" strike="noStrike">
              <a:solidFill>
                <a:srgbClr val="000000"/>
              </a:solidFill>
              <a:latin typeface="Calibri"/>
              <a:ea typeface="Calibri"/>
              <a:cs typeface="Calibri"/>
              <a:sym typeface="Calibri"/>
            </a:endParaRPr>
          </a:p>
        </p:txBody>
      </p:sp>
      <p:sp>
        <p:nvSpPr>
          <p:cNvPr id="478" name="Google Shape;478;g1cfb848d8b8_0_70"/>
          <p:cNvSpPr txBox="1"/>
          <p:nvPr/>
        </p:nvSpPr>
        <p:spPr>
          <a:xfrm>
            <a:off x="9965975" y="5049300"/>
            <a:ext cx="22803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US" sz="1100" u="sng" cap="none" strike="noStrike">
                <a:solidFill>
                  <a:schemeClr val="hlink"/>
                </a:solidFill>
                <a:latin typeface="Arial"/>
                <a:ea typeface="Arial"/>
                <a:cs typeface="Arial"/>
                <a:sym typeface="Arial"/>
                <a:hlinkClick r:id="rId11"/>
              </a:rPr>
              <a:t>https://www.ztf.caltech.edu/</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g1cfb848d8b8_0_85"/>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15000"/>
              </a:lnSpc>
              <a:spcBef>
                <a:spcPts val="0"/>
              </a:spcBef>
              <a:spcAft>
                <a:spcPts val="0"/>
              </a:spcAft>
              <a:buSzPts val="1400"/>
              <a:buNone/>
            </a:pPr>
            <a:r>
              <a:rPr lang="en-US" sz="3600"/>
              <a:t>PhotoRM of AGNs in 5 steps</a:t>
            </a:r>
            <a:endParaRPr/>
          </a:p>
        </p:txBody>
      </p:sp>
      <p:sp>
        <p:nvSpPr>
          <p:cNvPr id="485" name="Google Shape;485;g1cfb848d8b8_0_85"/>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486" name="Google Shape;486;g1cfb848d8b8_0_85"/>
          <p:cNvPicPr preferRelativeResize="0"/>
          <p:nvPr/>
        </p:nvPicPr>
        <p:blipFill rotWithShape="1">
          <a:blip r:embed="rId3">
            <a:alphaModFix/>
          </a:blip>
          <a:srcRect b="0" l="0" r="0" t="0"/>
          <a:stretch/>
        </p:blipFill>
        <p:spPr>
          <a:xfrm>
            <a:off x="2157500" y="1266126"/>
            <a:ext cx="9633002" cy="5418551"/>
          </a:xfrm>
          <a:prstGeom prst="rect">
            <a:avLst/>
          </a:prstGeom>
          <a:noFill/>
          <a:ln>
            <a:noFill/>
          </a:ln>
        </p:spPr>
      </p:pic>
      <p:sp>
        <p:nvSpPr>
          <p:cNvPr id="487" name="Google Shape;487;g1cfb848d8b8_0_85"/>
          <p:cNvSpPr txBox="1"/>
          <p:nvPr/>
        </p:nvSpPr>
        <p:spPr>
          <a:xfrm>
            <a:off x="7093100" y="1266125"/>
            <a:ext cx="4697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g1cfb848d8b8_0_59"/>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pyZDCF</a:t>
            </a:r>
            <a:endParaRPr/>
          </a:p>
        </p:txBody>
      </p:sp>
      <p:sp>
        <p:nvSpPr>
          <p:cNvPr id="494" name="Google Shape;494;g1cfb848d8b8_0_59"/>
          <p:cNvSpPr txBox="1"/>
          <p:nvPr>
            <p:ph idx="1" type="body"/>
          </p:nvPr>
        </p:nvSpPr>
        <p:spPr>
          <a:xfrm>
            <a:off x="533400" y="1524000"/>
            <a:ext cx="11180100" cy="4953000"/>
          </a:xfrm>
          <a:prstGeom prst="rect">
            <a:avLst/>
          </a:prstGeom>
          <a:noFill/>
          <a:ln>
            <a:noFill/>
          </a:ln>
        </p:spPr>
        <p:txBody>
          <a:bodyPr anchorCtr="0" anchor="t" bIns="61475" lIns="122950" spcFirstLastPara="1" rIns="122950" wrap="square" tIns="61475">
            <a:noAutofit/>
          </a:bodyPr>
          <a:lstStyle/>
          <a:p>
            <a:pPr indent="0" lvl="0" marL="0" rtl="0" algn="l">
              <a:lnSpc>
                <a:spcPct val="100000"/>
              </a:lnSpc>
              <a:spcBef>
                <a:spcPts val="0"/>
              </a:spcBef>
              <a:spcAft>
                <a:spcPts val="0"/>
              </a:spcAft>
              <a:buSzPts val="1800"/>
              <a:buNone/>
            </a:pPr>
            <a:r>
              <a:rPr lang="en-US" sz="2400">
                <a:solidFill>
                  <a:srgbClr val="404040"/>
                </a:solidFill>
              </a:rPr>
              <a:t>The pyZDCF module is based on the original Fortran code developed by late Prof. Tal Alexander (Weizmann Institute of Science, Israel). </a:t>
            </a:r>
            <a:endParaRPr sz="4100"/>
          </a:p>
          <a:p>
            <a:pPr indent="0" lvl="0" marL="0" rtl="0" algn="l">
              <a:lnSpc>
                <a:spcPct val="100000"/>
              </a:lnSpc>
              <a:spcBef>
                <a:spcPts val="3600"/>
              </a:spcBef>
              <a:spcAft>
                <a:spcPts val="0"/>
              </a:spcAft>
              <a:buSzPts val="1800"/>
              <a:buNone/>
            </a:pPr>
            <a:r>
              <a:t/>
            </a:r>
            <a:endParaRPr/>
          </a:p>
          <a:p>
            <a:pPr indent="0" lvl="0" marL="0" rtl="0" algn="l">
              <a:lnSpc>
                <a:spcPct val="100000"/>
              </a:lnSpc>
              <a:spcBef>
                <a:spcPts val="360"/>
              </a:spcBef>
              <a:spcAft>
                <a:spcPts val="0"/>
              </a:spcAft>
              <a:buSzPts val="1800"/>
              <a:buNone/>
            </a:pPr>
            <a:r>
              <a:t/>
            </a:r>
            <a:endParaRPr/>
          </a:p>
          <a:p>
            <a:pPr indent="0" lvl="0" marL="0" rtl="0" algn="l">
              <a:lnSpc>
                <a:spcPct val="100000"/>
              </a:lnSpc>
              <a:spcBef>
                <a:spcPts val="360"/>
              </a:spcBef>
              <a:spcAft>
                <a:spcPts val="0"/>
              </a:spcAft>
              <a:buSzPts val="1800"/>
              <a:buNone/>
            </a:pPr>
            <a:r>
              <a:rPr lang="en-US" sz="2200" u="sng">
                <a:solidFill>
                  <a:schemeClr val="hlink"/>
                </a:solidFill>
                <a:hlinkClick r:id="rId3"/>
              </a:rPr>
              <a:t>https://pyzdcf.readthedocs.io/en/latest/</a:t>
            </a:r>
            <a:endParaRPr sz="4900"/>
          </a:p>
        </p:txBody>
      </p:sp>
      <p:sp>
        <p:nvSpPr>
          <p:cNvPr id="495" name="Google Shape;495;g1cfb848d8b8_0_59"/>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sp>
        <p:nvSpPr>
          <p:cNvPr id="496" name="Google Shape;496;g1cfb848d8b8_0_59"/>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pic>
        <p:nvPicPr>
          <p:cNvPr id="497" name="Google Shape;497;g1cfb848d8b8_0_59"/>
          <p:cNvPicPr preferRelativeResize="0"/>
          <p:nvPr/>
        </p:nvPicPr>
        <p:blipFill rotWithShape="1">
          <a:blip r:embed="rId4">
            <a:alphaModFix/>
          </a:blip>
          <a:srcRect b="0" l="0" r="0" t="0"/>
          <a:stretch/>
        </p:blipFill>
        <p:spPr>
          <a:xfrm>
            <a:off x="5497400" y="2476200"/>
            <a:ext cx="6410798" cy="38627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02" name="Shape 502"/>
        <p:cNvGrpSpPr/>
        <p:nvPr/>
      </p:nvGrpSpPr>
      <p:grpSpPr>
        <a:xfrm>
          <a:off x="0" y="0"/>
          <a:ext cx="0" cy="0"/>
          <a:chOff x="0" y="0"/>
          <a:chExt cx="0" cy="0"/>
        </a:xfrm>
      </p:grpSpPr>
      <p:sp>
        <p:nvSpPr>
          <p:cNvPr id="503" name="Google Shape;503;p33"/>
          <p:cNvSpPr txBox="1"/>
          <p:nvPr>
            <p:ph type="title"/>
          </p:nvPr>
        </p:nvSpPr>
        <p:spPr>
          <a:xfrm>
            <a:off x="609600" y="274638"/>
            <a:ext cx="6932613" cy="715962"/>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solidFill>
                  <a:srgbClr val="0070C0"/>
                </a:solidFill>
              </a:rPr>
              <a:t>Summary</a:t>
            </a:r>
            <a:endParaRPr>
              <a:solidFill>
                <a:srgbClr val="0070C0"/>
              </a:solidFill>
            </a:endParaRPr>
          </a:p>
        </p:txBody>
      </p:sp>
      <p:sp>
        <p:nvSpPr>
          <p:cNvPr id="504" name="Google Shape;504;p33"/>
          <p:cNvSpPr txBox="1"/>
          <p:nvPr>
            <p:ph idx="11" type="ftr"/>
          </p:nvPr>
        </p:nvSpPr>
        <p:spPr>
          <a:xfrm>
            <a:off x="0" y="6508750"/>
            <a:ext cx="9218613" cy="363538"/>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
        <p:nvSpPr>
          <p:cNvPr id="505" name="Google Shape;505;p33"/>
          <p:cNvSpPr txBox="1"/>
          <p:nvPr>
            <p:ph idx="1" type="body"/>
          </p:nvPr>
        </p:nvSpPr>
        <p:spPr>
          <a:xfrm>
            <a:off x="684213" y="1295400"/>
            <a:ext cx="10972800" cy="5029200"/>
          </a:xfrm>
          <a:prstGeom prst="rect">
            <a:avLst/>
          </a:prstGeom>
          <a:noFill/>
          <a:ln>
            <a:noFill/>
          </a:ln>
        </p:spPr>
        <p:txBody>
          <a:bodyPr anchorCtr="0" anchor="t" bIns="61475" lIns="122950" spcFirstLastPara="1" rIns="122950" wrap="square" tIns="61475">
            <a:noAutofit/>
          </a:bodyPr>
          <a:lstStyle/>
          <a:p>
            <a:pPr indent="-460375" lvl="0" marL="460375" rtl="0" algn="l">
              <a:lnSpc>
                <a:spcPct val="100000"/>
              </a:lnSpc>
              <a:spcBef>
                <a:spcPts val="0"/>
              </a:spcBef>
              <a:spcAft>
                <a:spcPts val="0"/>
              </a:spcAft>
              <a:buClr>
                <a:schemeClr val="dk1"/>
              </a:buClr>
              <a:buSzPts val="2600"/>
              <a:buChar char="•"/>
            </a:pPr>
            <a:r>
              <a:rPr lang="en-US" sz="2600"/>
              <a:t>LSST, will be the largest 10-year </a:t>
            </a:r>
            <a:br>
              <a:rPr lang="en-US" sz="2600"/>
            </a:br>
            <a:r>
              <a:rPr lang="en-US" sz="2600"/>
              <a:t>long movie of the sky! </a:t>
            </a:r>
            <a:br>
              <a:rPr lang="en-US" sz="2600"/>
            </a:br>
            <a:r>
              <a:rPr lang="en-US" sz="2600"/>
              <a:t>Operation starts in 2024</a:t>
            </a:r>
            <a:endParaRPr/>
          </a:p>
          <a:p>
            <a:pPr indent="0" lvl="0" marL="0" rtl="0" algn="l">
              <a:lnSpc>
                <a:spcPct val="100000"/>
              </a:lnSpc>
              <a:spcBef>
                <a:spcPts val="0"/>
              </a:spcBef>
              <a:spcAft>
                <a:spcPts val="0"/>
              </a:spcAft>
              <a:buSzPts val="1800"/>
              <a:buNone/>
            </a:pPr>
            <a:r>
              <a:t/>
            </a:r>
            <a:endParaRPr/>
          </a:p>
          <a:p>
            <a:pPr indent="0" lvl="0" marL="457200" rtl="0" algn="l">
              <a:lnSpc>
                <a:spcPct val="100000"/>
              </a:lnSpc>
              <a:spcBef>
                <a:spcPts val="0"/>
              </a:spcBef>
              <a:spcAft>
                <a:spcPts val="0"/>
              </a:spcAft>
              <a:buSzPts val="1800"/>
              <a:buNone/>
            </a:pPr>
            <a:r>
              <a:t/>
            </a:r>
            <a:endParaRPr sz="4400"/>
          </a:p>
          <a:p>
            <a:pPr indent="-460375" lvl="0" marL="460375" rtl="0" algn="l">
              <a:lnSpc>
                <a:spcPct val="100000"/>
              </a:lnSpc>
              <a:spcBef>
                <a:spcPts val="0"/>
              </a:spcBef>
              <a:spcAft>
                <a:spcPts val="0"/>
              </a:spcAft>
              <a:buClr>
                <a:schemeClr val="dk1"/>
              </a:buClr>
              <a:buSzPts val="2600"/>
              <a:buChar char="•"/>
            </a:pPr>
            <a:r>
              <a:rPr lang="en-US" sz="2500"/>
              <a:t>Opens the new parameter space for AGN research </a:t>
            </a:r>
            <a:endParaRPr sz="3900"/>
          </a:p>
          <a:p>
            <a:pPr indent="-349250" lvl="0" marL="457200" rtl="0" algn="l">
              <a:lnSpc>
                <a:spcPct val="100000"/>
              </a:lnSpc>
              <a:spcBef>
                <a:spcPts val="0"/>
              </a:spcBef>
              <a:spcAft>
                <a:spcPts val="0"/>
              </a:spcAft>
              <a:buSzPts val="1900"/>
              <a:buChar char="-"/>
            </a:pPr>
            <a:r>
              <a:rPr i="1" lang="en-US" sz="1900"/>
              <a:t>science case</a:t>
            </a:r>
            <a:r>
              <a:rPr lang="en-US" sz="1900"/>
              <a:t>: Photo Reverberation Mapping (PhotoRM) to map the inner structure of AGN</a:t>
            </a:r>
            <a:endParaRPr sz="1900"/>
          </a:p>
          <a:p>
            <a:pPr indent="0" lvl="0" marL="998537" rtl="0" algn="l">
              <a:lnSpc>
                <a:spcPct val="100000"/>
              </a:lnSpc>
              <a:spcBef>
                <a:spcPts val="960"/>
              </a:spcBef>
              <a:spcAft>
                <a:spcPts val="0"/>
              </a:spcAft>
              <a:buSzPts val="1800"/>
              <a:buNone/>
            </a:pPr>
            <a:r>
              <a:t/>
            </a:r>
            <a:endParaRPr sz="1800"/>
          </a:p>
          <a:p>
            <a:pPr indent="0" lvl="0" marL="0" rtl="0" algn="l">
              <a:lnSpc>
                <a:spcPct val="100000"/>
              </a:lnSpc>
              <a:spcBef>
                <a:spcPts val="1080"/>
              </a:spcBef>
              <a:spcAft>
                <a:spcPts val="0"/>
              </a:spcAft>
              <a:buSzPts val="1800"/>
              <a:buNone/>
            </a:pPr>
            <a:r>
              <a:rPr lang="en-US" sz="2600" u="sng">
                <a:solidFill>
                  <a:schemeClr val="hlink"/>
                </a:solidFill>
                <a:hlinkClick r:id="rId3"/>
              </a:rPr>
              <a:t>https://github.com/LSST-sersag/dle/</a:t>
            </a:r>
            <a:br>
              <a:rPr lang="en-US" sz="2600">
                <a:solidFill>
                  <a:srgbClr val="1872AD"/>
                </a:solidFill>
              </a:rPr>
            </a:br>
            <a:endParaRPr sz="3600">
              <a:solidFill>
                <a:srgbClr val="1872AD"/>
              </a:solidFill>
            </a:endParaRPr>
          </a:p>
        </p:txBody>
      </p:sp>
      <p:sp>
        <p:nvSpPr>
          <p:cNvPr id="506" name="Google Shape;506;p33"/>
          <p:cNvSpPr txBox="1"/>
          <p:nvPr>
            <p:ph idx="12" type="sldNum"/>
          </p:nvPr>
        </p:nvSpPr>
        <p:spPr>
          <a:xfrm>
            <a:off x="9344025" y="6494463"/>
            <a:ext cx="2844800" cy="363537"/>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SzPts val="1600"/>
              <a:buNone/>
            </a:pPr>
            <a:fld id="{00000000-1234-1234-1234-123412341234}" type="slidenum">
              <a:rPr lang="en-US"/>
              <a:t>‹#›</a:t>
            </a:fld>
            <a:endParaRPr/>
          </a:p>
        </p:txBody>
      </p:sp>
      <p:pic>
        <p:nvPicPr>
          <p:cNvPr descr="Home" id="507" name="Google Shape;507;p33"/>
          <p:cNvPicPr preferRelativeResize="0"/>
          <p:nvPr/>
        </p:nvPicPr>
        <p:blipFill rotWithShape="1">
          <a:blip r:embed="rId4">
            <a:alphaModFix/>
          </a:blip>
          <a:srcRect b="0" l="0" r="0" t="0"/>
          <a:stretch/>
        </p:blipFill>
        <p:spPr>
          <a:xfrm>
            <a:off x="4521200" y="2226975"/>
            <a:ext cx="1919288" cy="1419225"/>
          </a:xfrm>
          <a:prstGeom prst="rect">
            <a:avLst/>
          </a:prstGeom>
          <a:noFill/>
          <a:ln>
            <a:noFill/>
          </a:ln>
        </p:spPr>
      </p:pic>
      <p:pic>
        <p:nvPicPr>
          <p:cNvPr id="508" name="Google Shape;508;p33"/>
          <p:cNvPicPr preferRelativeResize="0"/>
          <p:nvPr/>
        </p:nvPicPr>
        <p:blipFill rotWithShape="1">
          <a:blip r:embed="rId5">
            <a:alphaModFix/>
          </a:blip>
          <a:srcRect b="0" l="0" r="0" t="0"/>
          <a:stretch/>
        </p:blipFill>
        <p:spPr>
          <a:xfrm>
            <a:off x="8323038" y="5710250"/>
            <a:ext cx="2190750" cy="1162050"/>
          </a:xfrm>
          <a:prstGeom prst="rect">
            <a:avLst/>
          </a:prstGeom>
          <a:noFill/>
          <a:ln>
            <a:noFill/>
          </a:ln>
        </p:spPr>
      </p:pic>
      <p:pic>
        <p:nvPicPr>
          <p:cNvPr id="509" name="Google Shape;509;p33"/>
          <p:cNvPicPr preferRelativeResize="0"/>
          <p:nvPr/>
        </p:nvPicPr>
        <p:blipFill rotWithShape="1">
          <a:blip r:embed="rId6">
            <a:alphaModFix/>
          </a:blip>
          <a:srcRect b="0" l="0" r="0" t="0"/>
          <a:stretch/>
        </p:blipFill>
        <p:spPr>
          <a:xfrm>
            <a:off x="7258538" y="5674525"/>
            <a:ext cx="1064506" cy="1233475"/>
          </a:xfrm>
          <a:prstGeom prst="rect">
            <a:avLst/>
          </a:prstGeom>
          <a:noFill/>
          <a:ln>
            <a:noFill/>
          </a:ln>
        </p:spPr>
      </p:pic>
      <p:pic>
        <p:nvPicPr>
          <p:cNvPr id="510" name="Google Shape;510;p33"/>
          <p:cNvPicPr preferRelativeResize="0"/>
          <p:nvPr/>
        </p:nvPicPr>
        <p:blipFill rotWithShape="1">
          <a:blip r:embed="rId7">
            <a:alphaModFix/>
          </a:blip>
          <a:srcRect b="0" l="0" r="0" t="0"/>
          <a:stretch/>
        </p:blipFill>
        <p:spPr>
          <a:xfrm>
            <a:off x="10513800" y="5378975"/>
            <a:ext cx="1540000" cy="1681425"/>
          </a:xfrm>
          <a:prstGeom prst="rect">
            <a:avLst/>
          </a:prstGeom>
          <a:noFill/>
          <a:ln>
            <a:noFill/>
          </a:ln>
        </p:spPr>
      </p:pic>
      <p:pic>
        <p:nvPicPr>
          <p:cNvPr id="511" name="Google Shape;511;p33"/>
          <p:cNvPicPr preferRelativeResize="0"/>
          <p:nvPr/>
        </p:nvPicPr>
        <p:blipFill rotWithShape="1">
          <a:blip r:embed="rId8">
            <a:alphaModFix/>
          </a:blip>
          <a:srcRect b="0" l="10852" r="33437" t="0"/>
          <a:stretch/>
        </p:blipFill>
        <p:spPr>
          <a:xfrm>
            <a:off x="6516693" y="1057825"/>
            <a:ext cx="5537107" cy="25883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16" name="Shape 516"/>
        <p:cNvGrpSpPr/>
        <p:nvPr/>
      </p:nvGrpSpPr>
      <p:grpSpPr>
        <a:xfrm>
          <a:off x="0" y="0"/>
          <a:ext cx="0" cy="0"/>
          <a:chOff x="0" y="0"/>
          <a:chExt cx="0" cy="0"/>
        </a:xfrm>
      </p:grpSpPr>
      <p:sp>
        <p:nvSpPr>
          <p:cNvPr id="517" name="Google Shape;517;g1cfb848d8b8_0_46"/>
          <p:cNvSpPr txBox="1"/>
          <p:nvPr>
            <p:ph type="title"/>
          </p:nvPr>
        </p:nvSpPr>
        <p:spPr>
          <a:xfrm>
            <a:off x="732075" y="318928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Extra Slides</a:t>
            </a:r>
            <a:endParaRPr/>
          </a:p>
        </p:txBody>
      </p:sp>
      <p:sp>
        <p:nvSpPr>
          <p:cNvPr id="518" name="Google Shape;518;g1cfb848d8b8_0_46"/>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23" name="Shape 523"/>
        <p:cNvGrpSpPr/>
        <p:nvPr/>
      </p:nvGrpSpPr>
      <p:grpSpPr>
        <a:xfrm>
          <a:off x="0" y="0"/>
          <a:ext cx="0" cy="0"/>
          <a:chOff x="0" y="0"/>
          <a:chExt cx="0" cy="0"/>
        </a:xfrm>
      </p:grpSpPr>
      <p:sp>
        <p:nvSpPr>
          <p:cNvPr id="524" name="Google Shape;524;g11eb0ac2203_0_47"/>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l">
              <a:lnSpc>
                <a:spcPct val="115000"/>
              </a:lnSpc>
              <a:spcBef>
                <a:spcPts val="0"/>
              </a:spcBef>
              <a:spcAft>
                <a:spcPts val="2100"/>
              </a:spcAft>
              <a:buSzPts val="1400"/>
              <a:buNone/>
            </a:pPr>
            <a:r>
              <a:rPr lang="en-US" sz="4500">
                <a:solidFill>
                  <a:srgbClr val="1F75B1"/>
                </a:solidFill>
                <a:latin typeface="Arial"/>
                <a:ea typeface="Arial"/>
                <a:cs typeface="Arial"/>
                <a:sym typeface="Arial"/>
              </a:rPr>
              <a:t>AGN Variability: what do we know?</a:t>
            </a:r>
            <a:endParaRPr/>
          </a:p>
        </p:txBody>
      </p:sp>
      <p:sp>
        <p:nvSpPr>
          <p:cNvPr id="525" name="Google Shape;525;g11eb0ac2203_0_47"/>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sp>
        <p:nvSpPr>
          <p:cNvPr id="526" name="Google Shape;526;g11eb0ac2203_0_47"/>
          <p:cNvSpPr txBox="1"/>
          <p:nvPr/>
        </p:nvSpPr>
        <p:spPr>
          <a:xfrm>
            <a:off x="290950" y="1226125"/>
            <a:ext cx="5631900" cy="23835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1200"/>
              </a:spcBef>
              <a:spcAft>
                <a:spcPts val="0"/>
              </a:spcAft>
              <a:buClr>
                <a:srgbClr val="000000"/>
              </a:buClr>
              <a:buSzPts val="2300"/>
              <a:buFont typeface="Arial"/>
              <a:buNone/>
            </a:pPr>
            <a:r>
              <a:rPr b="0" i="0" lang="en-US" sz="2300" u="none" cap="none" strike="noStrike">
                <a:solidFill>
                  <a:srgbClr val="1A1A1A"/>
                </a:solidFill>
                <a:latin typeface="Calibri"/>
                <a:ea typeface="Calibri"/>
                <a:cs typeface="Calibri"/>
                <a:sym typeface="Calibri"/>
              </a:rPr>
              <a:t>Kelly et al. (2009) proposed that a Damped Random Walk (DRW) process can be a good descriptor for AGN light curves.</a:t>
            </a:r>
            <a:endParaRPr b="0" i="0" sz="2300" u="none" cap="none" strike="noStrike">
              <a:solidFill>
                <a:srgbClr val="1A1A1A"/>
              </a:solidFill>
              <a:latin typeface="Calibri"/>
              <a:ea typeface="Calibri"/>
              <a:cs typeface="Calibri"/>
              <a:sym typeface="Calibri"/>
            </a:endParaRPr>
          </a:p>
          <a:p>
            <a:pPr indent="0" lvl="0" marL="0" marR="0" rtl="0" algn="l">
              <a:lnSpc>
                <a:spcPct val="100000"/>
              </a:lnSpc>
              <a:spcBef>
                <a:spcPts val="330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527" name="Google Shape;527;g11eb0ac2203_0_47"/>
          <p:cNvPicPr preferRelativeResize="0"/>
          <p:nvPr/>
        </p:nvPicPr>
        <p:blipFill rotWithShape="1">
          <a:blip r:embed="rId3">
            <a:alphaModFix/>
          </a:blip>
          <a:srcRect b="0" l="0" r="0" t="0"/>
          <a:stretch/>
        </p:blipFill>
        <p:spPr>
          <a:xfrm>
            <a:off x="0" y="3958575"/>
            <a:ext cx="3043800" cy="935625"/>
          </a:xfrm>
          <a:prstGeom prst="rect">
            <a:avLst/>
          </a:prstGeom>
          <a:noFill/>
          <a:ln>
            <a:noFill/>
          </a:ln>
        </p:spPr>
      </p:pic>
      <p:grpSp>
        <p:nvGrpSpPr>
          <p:cNvPr id="528" name="Google Shape;528;g11eb0ac2203_0_47"/>
          <p:cNvGrpSpPr/>
          <p:nvPr/>
        </p:nvGrpSpPr>
        <p:grpSpPr>
          <a:xfrm>
            <a:off x="3036511" y="2561292"/>
            <a:ext cx="8800894" cy="3955257"/>
            <a:chOff x="1398900" y="2427351"/>
            <a:chExt cx="9061876" cy="4362737"/>
          </a:xfrm>
        </p:grpSpPr>
        <p:pic>
          <p:nvPicPr>
            <p:cNvPr id="529" name="Google Shape;529;g11eb0ac2203_0_47"/>
            <p:cNvPicPr preferRelativeResize="0"/>
            <p:nvPr/>
          </p:nvPicPr>
          <p:blipFill rotWithShape="1">
            <a:blip r:embed="rId4">
              <a:alphaModFix/>
            </a:blip>
            <a:srcRect b="0" l="-1180" r="1180" t="0"/>
            <a:stretch/>
          </p:blipFill>
          <p:spPr>
            <a:xfrm>
              <a:off x="6934825" y="2427351"/>
              <a:ext cx="3525951" cy="4328950"/>
            </a:xfrm>
            <a:prstGeom prst="rect">
              <a:avLst/>
            </a:prstGeom>
            <a:noFill/>
            <a:ln>
              <a:noFill/>
            </a:ln>
          </p:spPr>
        </p:pic>
        <p:pic>
          <p:nvPicPr>
            <p:cNvPr id="530" name="Google Shape;530;g11eb0ac2203_0_47"/>
            <p:cNvPicPr preferRelativeResize="0"/>
            <p:nvPr/>
          </p:nvPicPr>
          <p:blipFill rotWithShape="1">
            <a:blip r:embed="rId5">
              <a:alphaModFix/>
            </a:blip>
            <a:srcRect b="0" l="0" r="0" t="0"/>
            <a:stretch/>
          </p:blipFill>
          <p:spPr>
            <a:xfrm>
              <a:off x="1398900" y="2545964"/>
              <a:ext cx="3416000" cy="4244124"/>
            </a:xfrm>
            <a:prstGeom prst="rect">
              <a:avLst/>
            </a:prstGeom>
            <a:noFill/>
            <a:ln>
              <a:noFill/>
            </a:ln>
          </p:spPr>
        </p:pic>
        <p:cxnSp>
          <p:nvCxnSpPr>
            <p:cNvPr id="531" name="Google Shape;531;g11eb0ac2203_0_47"/>
            <p:cNvCxnSpPr/>
            <p:nvPr/>
          </p:nvCxnSpPr>
          <p:spPr>
            <a:xfrm>
              <a:off x="4814900" y="4668026"/>
              <a:ext cx="2119800" cy="0"/>
            </a:xfrm>
            <a:prstGeom prst="straightConnector1">
              <a:avLst/>
            </a:prstGeom>
            <a:noFill/>
            <a:ln cap="flat" cmpd="sng" w="19050">
              <a:solidFill>
                <a:schemeClr val="dk2"/>
              </a:solidFill>
              <a:prstDash val="solid"/>
              <a:round/>
              <a:headEnd len="sm" w="sm" type="none"/>
              <a:tailEnd len="med" w="med" type="triangle"/>
            </a:ln>
          </p:spPr>
        </p:cxnSp>
        <p:sp>
          <p:nvSpPr>
            <p:cNvPr id="532" name="Google Shape;532;g11eb0ac2203_0_47"/>
            <p:cNvSpPr txBox="1"/>
            <p:nvPr/>
          </p:nvSpPr>
          <p:spPr>
            <a:xfrm>
              <a:off x="4823601" y="4267825"/>
              <a:ext cx="1958700" cy="44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Fourier transformation</a:t>
              </a:r>
              <a:endParaRPr b="0" i="0" sz="1400" u="none" cap="none" strike="noStrike">
                <a:solidFill>
                  <a:srgbClr val="000000"/>
                </a:solidFill>
                <a:latin typeface="Calibri"/>
                <a:ea typeface="Calibri"/>
                <a:cs typeface="Calibri"/>
                <a:sym typeface="Calibri"/>
              </a:endParaRPr>
            </a:p>
          </p:txBody>
        </p:sp>
      </p:grpSp>
      <p:pic>
        <p:nvPicPr>
          <p:cNvPr id="533" name="Google Shape;533;g11eb0ac2203_0_47"/>
          <p:cNvPicPr preferRelativeResize="0"/>
          <p:nvPr/>
        </p:nvPicPr>
        <p:blipFill rotWithShape="1">
          <a:blip r:embed="rId6">
            <a:alphaModFix/>
          </a:blip>
          <a:srcRect b="0" l="0" r="0" t="0"/>
          <a:stretch/>
        </p:blipFill>
        <p:spPr>
          <a:xfrm>
            <a:off x="6374850" y="1240787"/>
            <a:ext cx="5204253" cy="1070475"/>
          </a:xfrm>
          <a:prstGeom prst="rect">
            <a:avLst/>
          </a:prstGeom>
          <a:noFill/>
          <a:ln>
            <a:noFill/>
          </a:ln>
        </p:spPr>
      </p:pic>
      <p:sp>
        <p:nvSpPr>
          <p:cNvPr id="534" name="Google Shape;534;g11eb0ac2203_0_47"/>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39" name="Shape 539"/>
        <p:cNvGrpSpPr/>
        <p:nvPr/>
      </p:nvGrpSpPr>
      <p:grpSpPr>
        <a:xfrm>
          <a:off x="0" y="0"/>
          <a:ext cx="0" cy="0"/>
          <a:chOff x="0" y="0"/>
          <a:chExt cx="0" cy="0"/>
        </a:xfrm>
      </p:grpSpPr>
      <p:sp>
        <p:nvSpPr>
          <p:cNvPr id="540" name="Google Shape;540;g11e2d0aac08_1_43"/>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sz="4000"/>
              <a:t>Photometric reverberation mapping</a:t>
            </a:r>
            <a:endParaRPr/>
          </a:p>
        </p:txBody>
      </p:sp>
      <p:sp>
        <p:nvSpPr>
          <p:cNvPr id="541" name="Google Shape;541;g11e2d0aac08_1_43"/>
          <p:cNvSpPr txBox="1"/>
          <p:nvPr>
            <p:ph idx="1" type="body"/>
          </p:nvPr>
        </p:nvSpPr>
        <p:spPr>
          <a:xfrm>
            <a:off x="303225" y="1295400"/>
            <a:ext cx="11507700" cy="1552800"/>
          </a:xfrm>
          <a:prstGeom prst="rect">
            <a:avLst/>
          </a:prstGeom>
          <a:noFill/>
          <a:ln>
            <a:noFill/>
          </a:ln>
        </p:spPr>
        <p:txBody>
          <a:bodyPr anchorCtr="0" anchor="t" bIns="61475" lIns="122950" spcFirstLastPara="1" rIns="122950" wrap="square" tIns="61475">
            <a:noAutofit/>
          </a:bodyPr>
          <a:lstStyle/>
          <a:p>
            <a:pPr indent="0" lvl="0" marL="0" rtl="0" algn="l">
              <a:lnSpc>
                <a:spcPct val="100000"/>
              </a:lnSpc>
              <a:spcBef>
                <a:spcPts val="400"/>
              </a:spcBef>
              <a:spcAft>
                <a:spcPts val="0"/>
              </a:spcAft>
              <a:buClr>
                <a:schemeClr val="dk1"/>
              </a:buClr>
              <a:buSzPts val="2000"/>
              <a:buFont typeface="Arial"/>
              <a:buNone/>
            </a:pPr>
            <a:r>
              <a:t/>
            </a:r>
            <a:endParaRPr sz="2000"/>
          </a:p>
          <a:p>
            <a:pPr indent="-460375" lvl="0" marL="460375" rtl="0" algn="l">
              <a:lnSpc>
                <a:spcPct val="100000"/>
              </a:lnSpc>
              <a:spcBef>
                <a:spcPts val="460"/>
              </a:spcBef>
              <a:spcAft>
                <a:spcPts val="0"/>
              </a:spcAft>
              <a:buClr>
                <a:schemeClr val="dk1"/>
              </a:buClr>
              <a:buSzPts val="2300"/>
              <a:buChar char="•"/>
            </a:pPr>
            <a:r>
              <a:rPr lang="en-US" sz="2300"/>
              <a:t>tested on modeled light curves (Kovačević et al. 2021) with different cadences</a:t>
            </a:r>
            <a:endParaRPr/>
          </a:p>
          <a:p>
            <a:pPr indent="0" lvl="0" marL="0" rtl="0" algn="l">
              <a:lnSpc>
                <a:spcPct val="100000"/>
              </a:lnSpc>
              <a:spcBef>
                <a:spcPts val="460"/>
              </a:spcBef>
              <a:spcAft>
                <a:spcPts val="0"/>
              </a:spcAft>
              <a:buClr>
                <a:schemeClr val="dk1"/>
              </a:buClr>
              <a:buSzPts val="2300"/>
              <a:buNone/>
            </a:pPr>
            <a:r>
              <a:t/>
            </a:r>
            <a:endParaRPr sz="2300"/>
          </a:p>
        </p:txBody>
      </p:sp>
      <p:sp>
        <p:nvSpPr>
          <p:cNvPr id="542" name="Google Shape;542;g11e2d0aac08_1_43"/>
          <p:cNvSpPr txBox="1"/>
          <p:nvPr>
            <p:ph idx="12" type="sldNum"/>
          </p:nvPr>
        </p:nvSpPr>
        <p:spPr>
          <a:xfrm>
            <a:off x="9344025" y="64182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SzPts val="1600"/>
              <a:buNone/>
            </a:pPr>
            <a:fld id="{00000000-1234-1234-1234-123412341234}" type="slidenum">
              <a:rPr lang="en-US"/>
              <a:t>‹#›</a:t>
            </a:fld>
            <a:endParaRPr/>
          </a:p>
        </p:txBody>
      </p:sp>
      <p:sp>
        <p:nvSpPr>
          <p:cNvPr id="543" name="Google Shape;543;g11e2d0aac08_1_43"/>
          <p:cNvSpPr txBox="1"/>
          <p:nvPr/>
        </p:nvSpPr>
        <p:spPr>
          <a:xfrm>
            <a:off x="7183438" y="5248275"/>
            <a:ext cx="32148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70C0"/>
                </a:solidFill>
                <a:latin typeface="Calibri"/>
                <a:ea typeface="Calibri"/>
                <a:cs typeface="Calibri"/>
                <a:sym typeface="Calibri"/>
              </a:rPr>
              <a:t>see for details Jankov et al. 2022</a:t>
            </a:r>
            <a:endParaRPr b="0" i="0" sz="1400" u="none" cap="none" strike="noStrike">
              <a:solidFill>
                <a:srgbClr val="000000"/>
              </a:solidFill>
              <a:latin typeface="Arial"/>
              <a:ea typeface="Arial"/>
              <a:cs typeface="Arial"/>
              <a:sym typeface="Arial"/>
            </a:endParaRPr>
          </a:p>
        </p:txBody>
      </p:sp>
      <p:pic>
        <p:nvPicPr>
          <p:cNvPr id="544" name="Google Shape;544;g11e2d0aac08_1_43"/>
          <p:cNvPicPr preferRelativeResize="0"/>
          <p:nvPr/>
        </p:nvPicPr>
        <p:blipFill rotWithShape="1">
          <a:blip r:embed="rId3">
            <a:alphaModFix/>
          </a:blip>
          <a:srcRect b="0" l="0" r="0" t="0"/>
          <a:stretch/>
        </p:blipFill>
        <p:spPr>
          <a:xfrm>
            <a:off x="1000125" y="2605088"/>
            <a:ext cx="3378199" cy="2400299"/>
          </a:xfrm>
          <a:prstGeom prst="rect">
            <a:avLst/>
          </a:prstGeom>
          <a:noFill/>
          <a:ln>
            <a:noFill/>
          </a:ln>
        </p:spPr>
      </p:pic>
      <p:pic>
        <p:nvPicPr>
          <p:cNvPr id="545" name="Google Shape;545;g11e2d0aac08_1_43"/>
          <p:cNvPicPr preferRelativeResize="0"/>
          <p:nvPr/>
        </p:nvPicPr>
        <p:blipFill rotWithShape="1">
          <a:blip r:embed="rId4">
            <a:alphaModFix/>
          </a:blip>
          <a:srcRect b="0" l="0" r="0" t="0"/>
          <a:stretch/>
        </p:blipFill>
        <p:spPr>
          <a:xfrm>
            <a:off x="4324350" y="2770188"/>
            <a:ext cx="3301999" cy="2285999"/>
          </a:xfrm>
          <a:prstGeom prst="rect">
            <a:avLst/>
          </a:prstGeom>
          <a:noFill/>
          <a:ln>
            <a:noFill/>
          </a:ln>
        </p:spPr>
      </p:pic>
      <p:pic>
        <p:nvPicPr>
          <p:cNvPr id="546" name="Google Shape;546;g11e2d0aac08_1_43"/>
          <p:cNvPicPr preferRelativeResize="0"/>
          <p:nvPr/>
        </p:nvPicPr>
        <p:blipFill rotWithShape="1">
          <a:blip r:embed="rId5">
            <a:alphaModFix/>
          </a:blip>
          <a:srcRect b="0" l="0" r="0" t="0"/>
          <a:stretch/>
        </p:blipFill>
        <p:spPr>
          <a:xfrm>
            <a:off x="7659688" y="2827338"/>
            <a:ext cx="3276599" cy="2171699"/>
          </a:xfrm>
          <a:prstGeom prst="rect">
            <a:avLst/>
          </a:prstGeom>
          <a:noFill/>
          <a:ln>
            <a:noFill/>
          </a:ln>
        </p:spPr>
      </p:pic>
      <p:sp>
        <p:nvSpPr>
          <p:cNvPr id="547" name="Google Shape;547;g11e2d0aac08_1_43"/>
          <p:cNvSpPr txBox="1"/>
          <p:nvPr/>
        </p:nvSpPr>
        <p:spPr>
          <a:xfrm>
            <a:off x="185738" y="3057525"/>
            <a:ext cx="10668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True lag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36.9 days</a:t>
            </a:r>
            <a:endParaRPr b="0" i="0" sz="1400" u="none" cap="none" strike="noStrike">
              <a:solidFill>
                <a:srgbClr val="000000"/>
              </a:solidFill>
              <a:latin typeface="Arial"/>
              <a:ea typeface="Arial"/>
              <a:cs typeface="Arial"/>
              <a:sym typeface="Arial"/>
            </a:endParaRPr>
          </a:p>
        </p:txBody>
      </p:sp>
      <p:sp>
        <p:nvSpPr>
          <p:cNvPr id="548" name="Google Shape;548;g11e2d0aac08_1_43"/>
          <p:cNvSpPr txBox="1"/>
          <p:nvPr/>
        </p:nvSpPr>
        <p:spPr>
          <a:xfrm>
            <a:off x="609600" y="4800600"/>
            <a:ext cx="1352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ideal (1-day)</a:t>
            </a:r>
            <a:endParaRPr b="0" i="0" sz="1400" u="none" cap="none" strike="noStrike">
              <a:solidFill>
                <a:srgbClr val="000000"/>
              </a:solidFill>
              <a:latin typeface="Arial"/>
              <a:ea typeface="Arial"/>
              <a:cs typeface="Arial"/>
              <a:sym typeface="Arial"/>
            </a:endParaRPr>
          </a:p>
        </p:txBody>
      </p:sp>
      <p:sp>
        <p:nvSpPr>
          <p:cNvPr id="549" name="Google Shape;549;g11e2d0aac08_1_43"/>
          <p:cNvSpPr txBox="1"/>
          <p:nvPr/>
        </p:nvSpPr>
        <p:spPr>
          <a:xfrm>
            <a:off x="4737100" y="4900613"/>
            <a:ext cx="10812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with gaps</a:t>
            </a:r>
            <a:endParaRPr b="0" i="0" sz="1800" u="none" cap="none" strike="noStrike">
              <a:solidFill>
                <a:schemeClr val="dk1"/>
              </a:solidFill>
              <a:latin typeface="Calibri"/>
              <a:ea typeface="Calibri"/>
              <a:cs typeface="Calibri"/>
              <a:sym typeface="Calibri"/>
            </a:endParaRPr>
          </a:p>
        </p:txBody>
      </p:sp>
      <p:sp>
        <p:nvSpPr>
          <p:cNvPr id="550" name="Google Shape;550;g11e2d0aac08_1_43"/>
          <p:cNvSpPr txBox="1"/>
          <p:nvPr/>
        </p:nvSpPr>
        <p:spPr>
          <a:xfrm>
            <a:off x="10421954" y="4833950"/>
            <a:ext cx="1352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LSST-like</a:t>
            </a:r>
            <a:endParaRPr b="0" i="0" sz="1800" u="none" cap="none" strike="noStrike">
              <a:solidFill>
                <a:schemeClr val="dk1"/>
              </a:solidFill>
              <a:latin typeface="Calibri"/>
              <a:ea typeface="Calibri"/>
              <a:cs typeface="Calibri"/>
              <a:sym typeface="Calibri"/>
            </a:endParaRPr>
          </a:p>
        </p:txBody>
      </p:sp>
      <p:pic>
        <p:nvPicPr>
          <p:cNvPr id="551" name="Google Shape;551;g11e2d0aac08_1_43"/>
          <p:cNvPicPr preferRelativeResize="0"/>
          <p:nvPr/>
        </p:nvPicPr>
        <p:blipFill rotWithShape="1">
          <a:blip r:embed="rId6">
            <a:alphaModFix/>
          </a:blip>
          <a:srcRect b="0" l="0" r="0" t="0"/>
          <a:stretch/>
        </p:blipFill>
        <p:spPr>
          <a:xfrm>
            <a:off x="10587038" y="141288"/>
            <a:ext cx="1663700" cy="755650"/>
          </a:xfrm>
          <a:prstGeom prst="rect">
            <a:avLst/>
          </a:prstGeom>
          <a:noFill/>
          <a:ln>
            <a:noFill/>
          </a:ln>
        </p:spPr>
      </p:pic>
      <p:sp>
        <p:nvSpPr>
          <p:cNvPr id="552" name="Google Shape;552;g11e2d0aac08_1_43"/>
          <p:cNvSpPr txBox="1"/>
          <p:nvPr>
            <p:ph idx="11" type="ftr"/>
          </p:nvPr>
        </p:nvSpPr>
        <p:spPr>
          <a:xfrm>
            <a:off x="0" y="64325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g11e2d0aac08_0_122"/>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Red noise</a:t>
            </a:r>
            <a:endParaRPr/>
          </a:p>
        </p:txBody>
      </p:sp>
      <p:sp>
        <p:nvSpPr>
          <p:cNvPr id="559" name="Google Shape;559;g11e2d0aac08_0_122"/>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560" name="Google Shape;560;g11e2d0aac08_0_122"/>
          <p:cNvPicPr preferRelativeResize="0"/>
          <p:nvPr/>
        </p:nvPicPr>
        <p:blipFill rotWithShape="1">
          <a:blip r:embed="rId3">
            <a:alphaModFix/>
          </a:blip>
          <a:srcRect b="0" l="0" r="0" t="13464"/>
          <a:stretch/>
        </p:blipFill>
        <p:spPr>
          <a:xfrm>
            <a:off x="480950" y="1606900"/>
            <a:ext cx="6967375" cy="4522049"/>
          </a:xfrm>
          <a:prstGeom prst="rect">
            <a:avLst/>
          </a:prstGeom>
          <a:noFill/>
          <a:ln>
            <a:noFill/>
          </a:ln>
        </p:spPr>
      </p:pic>
      <p:pic>
        <p:nvPicPr>
          <p:cNvPr id="561" name="Google Shape;561;g11e2d0aac08_0_122"/>
          <p:cNvPicPr preferRelativeResize="0"/>
          <p:nvPr/>
        </p:nvPicPr>
        <p:blipFill rotWithShape="1">
          <a:blip r:embed="rId4">
            <a:alphaModFix/>
          </a:blip>
          <a:srcRect b="0" l="0" r="0" t="0"/>
          <a:stretch/>
        </p:blipFill>
        <p:spPr>
          <a:xfrm>
            <a:off x="7187751" y="2223750"/>
            <a:ext cx="4939291" cy="3704475"/>
          </a:xfrm>
          <a:prstGeom prst="rect">
            <a:avLst/>
          </a:prstGeom>
          <a:noFill/>
          <a:ln>
            <a:noFill/>
          </a:ln>
        </p:spPr>
      </p:pic>
      <p:sp>
        <p:nvSpPr>
          <p:cNvPr id="562" name="Google Shape;562;g11e2d0aac08_0_122"/>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11eb0ac2203_0_65"/>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Active Galactic Nuclei (AGN) - </a:t>
            </a:r>
            <a:r>
              <a:rPr i="1" lang="en-US"/>
              <a:t>ID card</a:t>
            </a:r>
            <a:endParaRPr i="1"/>
          </a:p>
        </p:txBody>
      </p:sp>
      <p:sp>
        <p:nvSpPr>
          <p:cNvPr id="198" name="Google Shape;198;g11eb0ac2203_0_65"/>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199" name="Google Shape;199;g11eb0ac2203_0_65"/>
          <p:cNvPicPr preferRelativeResize="0"/>
          <p:nvPr/>
        </p:nvPicPr>
        <p:blipFill rotWithShape="1">
          <a:blip r:embed="rId3">
            <a:alphaModFix/>
          </a:blip>
          <a:srcRect b="0" l="0" r="0" t="0"/>
          <a:stretch/>
        </p:blipFill>
        <p:spPr>
          <a:xfrm>
            <a:off x="152400" y="990749"/>
            <a:ext cx="7109150" cy="4912026"/>
          </a:xfrm>
          <a:prstGeom prst="rect">
            <a:avLst/>
          </a:prstGeom>
          <a:noFill/>
          <a:ln>
            <a:noFill/>
          </a:ln>
        </p:spPr>
      </p:pic>
      <p:pic>
        <p:nvPicPr>
          <p:cNvPr id="200" name="Google Shape;200;g11eb0ac2203_0_65"/>
          <p:cNvPicPr preferRelativeResize="0"/>
          <p:nvPr/>
        </p:nvPicPr>
        <p:blipFill rotWithShape="1">
          <a:blip r:embed="rId4">
            <a:alphaModFix/>
          </a:blip>
          <a:srcRect b="0" l="0" r="0" t="0"/>
          <a:stretch/>
        </p:blipFill>
        <p:spPr>
          <a:xfrm>
            <a:off x="7261550" y="1637245"/>
            <a:ext cx="4774876" cy="3897654"/>
          </a:xfrm>
          <a:prstGeom prst="rect">
            <a:avLst/>
          </a:prstGeom>
          <a:noFill/>
          <a:ln>
            <a:noFill/>
          </a:ln>
        </p:spPr>
      </p:pic>
      <p:sp>
        <p:nvSpPr>
          <p:cNvPr id="201" name="Google Shape;201;g11eb0ac2203_0_65"/>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
        <p:nvSpPr>
          <p:cNvPr id="202" name="Google Shape;202;g11eb0ac2203_0_65"/>
          <p:cNvSpPr txBox="1"/>
          <p:nvPr/>
        </p:nvSpPr>
        <p:spPr>
          <a:xfrm>
            <a:off x="5648825" y="6108525"/>
            <a:ext cx="63876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1F75B1"/>
                </a:solidFill>
                <a:latin typeface="Calibri"/>
                <a:ea typeface="Calibri"/>
                <a:cs typeface="Calibri"/>
                <a:sym typeface="Calibri"/>
              </a:rPr>
              <a:t>How can we reveal the inner structure?</a:t>
            </a:r>
            <a:endParaRPr b="0" i="0" sz="2800" u="none" cap="none" strike="noStrike">
              <a:solidFill>
                <a:srgbClr val="1F75B1"/>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66" name="Shape 566"/>
        <p:cNvGrpSpPr/>
        <p:nvPr/>
      </p:nvGrpSpPr>
      <p:grpSpPr>
        <a:xfrm>
          <a:off x="0" y="0"/>
          <a:ext cx="0" cy="0"/>
          <a:chOff x="0" y="0"/>
          <a:chExt cx="0" cy="0"/>
        </a:xfrm>
      </p:grpSpPr>
      <p:sp>
        <p:nvSpPr>
          <p:cNvPr id="567" name="Google Shape;567;g11d7a82658c_0_19"/>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sz="4600"/>
              <a:t>AGN contain line-emitting gas</a:t>
            </a:r>
            <a:endParaRPr sz="5000"/>
          </a:p>
        </p:txBody>
      </p:sp>
      <p:sp>
        <p:nvSpPr>
          <p:cNvPr id="568" name="Google Shape;568;g11d7a82658c_0_19"/>
          <p:cNvSpPr txBox="1"/>
          <p:nvPr>
            <p:ph idx="11" type="ftr"/>
          </p:nvPr>
        </p:nvSpPr>
        <p:spPr>
          <a:xfrm>
            <a:off x="0" y="6508750"/>
            <a:ext cx="8431200" cy="3492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S3, Požega 2019, Dragana Ilić: dilic@matf.bg.ac.rs</a:t>
            </a:r>
            <a:endParaRPr/>
          </a:p>
        </p:txBody>
      </p:sp>
      <p:pic>
        <p:nvPicPr>
          <p:cNvPr id="569" name="Google Shape;569;g11d7a82658c_0_19"/>
          <p:cNvPicPr preferRelativeResize="0"/>
          <p:nvPr/>
        </p:nvPicPr>
        <p:blipFill rotWithShape="1">
          <a:blip r:embed="rId3">
            <a:alphaModFix/>
          </a:blip>
          <a:srcRect b="0" l="0" r="0" t="0"/>
          <a:stretch/>
        </p:blipFill>
        <p:spPr>
          <a:xfrm>
            <a:off x="7770813" y="1219200"/>
            <a:ext cx="4195762" cy="2611438"/>
          </a:xfrm>
          <a:prstGeom prst="rect">
            <a:avLst/>
          </a:prstGeom>
          <a:noFill/>
          <a:ln>
            <a:noFill/>
          </a:ln>
        </p:spPr>
      </p:pic>
      <p:sp>
        <p:nvSpPr>
          <p:cNvPr id="570" name="Google Shape;570;g11d7a82658c_0_19"/>
          <p:cNvSpPr txBox="1"/>
          <p:nvPr>
            <p:ph idx="1" type="body"/>
          </p:nvPr>
        </p:nvSpPr>
        <p:spPr>
          <a:xfrm>
            <a:off x="154800" y="1295400"/>
            <a:ext cx="7659300" cy="5257800"/>
          </a:xfrm>
          <a:prstGeom prst="rect">
            <a:avLst/>
          </a:prstGeom>
          <a:noFill/>
          <a:ln>
            <a:noFill/>
          </a:ln>
        </p:spPr>
        <p:txBody>
          <a:bodyPr anchorCtr="0" anchor="t" bIns="61475" lIns="122950" spcFirstLastPara="1" rIns="122950" wrap="square" tIns="61475">
            <a:noAutofit/>
          </a:bodyPr>
          <a:lstStyle/>
          <a:p>
            <a:pPr indent="-460375" lvl="0" marL="460375" rtl="0" algn="l">
              <a:lnSpc>
                <a:spcPct val="100000"/>
              </a:lnSpc>
              <a:spcBef>
                <a:spcPts val="0"/>
              </a:spcBef>
              <a:spcAft>
                <a:spcPts val="0"/>
              </a:spcAft>
              <a:buClr>
                <a:schemeClr val="dk1"/>
              </a:buClr>
              <a:buSzPts val="2600"/>
              <a:buChar char="•"/>
            </a:pPr>
            <a:r>
              <a:rPr lang="en-US" sz="2600"/>
              <a:t>many AGN spectra have broad emission lines</a:t>
            </a:r>
            <a:br>
              <a:rPr lang="en-US" sz="2600"/>
            </a:br>
            <a:r>
              <a:rPr lang="en-US" sz="2600">
                <a:solidFill>
                  <a:srgbClr val="000000"/>
                </a:solidFill>
              </a:rPr>
              <a:t>- </a:t>
            </a:r>
            <a:r>
              <a:rPr i="1" lang="en-US" sz="2600"/>
              <a:t>Broad Line Region - BLR</a:t>
            </a:r>
            <a:endParaRPr sz="2600"/>
          </a:p>
          <a:p>
            <a:pPr indent="-358775" lvl="0" marL="460375" rtl="0" algn="l">
              <a:lnSpc>
                <a:spcPct val="100000"/>
              </a:lnSpc>
              <a:spcBef>
                <a:spcPts val="320"/>
              </a:spcBef>
              <a:spcAft>
                <a:spcPts val="0"/>
              </a:spcAft>
              <a:buClr>
                <a:schemeClr val="dk1"/>
              </a:buClr>
              <a:buSzPts val="1600"/>
              <a:buNone/>
            </a:pPr>
            <a:r>
              <a:t/>
            </a:r>
            <a:endParaRPr sz="1600"/>
          </a:p>
          <a:p>
            <a:pPr indent="-460375" lvl="0" marL="460375" rtl="0" algn="l">
              <a:lnSpc>
                <a:spcPct val="100000"/>
              </a:lnSpc>
              <a:spcBef>
                <a:spcPts val="560"/>
              </a:spcBef>
              <a:spcAft>
                <a:spcPts val="0"/>
              </a:spcAft>
              <a:buClr>
                <a:schemeClr val="dk1"/>
              </a:buClr>
              <a:buSzPts val="2800"/>
              <a:buChar char="•"/>
            </a:pPr>
            <a:r>
              <a:rPr lang="en-US" sz="2800"/>
              <a:t>how do we know there is a BLR? </a:t>
            </a:r>
            <a:r>
              <a:rPr b="1" lang="en-US" sz="2800"/>
              <a:t>WE DON’T!</a:t>
            </a:r>
            <a:endParaRPr/>
          </a:p>
          <a:p>
            <a:pPr indent="-457200" lvl="1" marL="457200" rtl="0" algn="l">
              <a:lnSpc>
                <a:spcPct val="100000"/>
              </a:lnSpc>
              <a:spcBef>
                <a:spcPts val="400"/>
              </a:spcBef>
              <a:spcAft>
                <a:spcPts val="0"/>
              </a:spcAft>
              <a:buClr>
                <a:schemeClr val="dk1"/>
              </a:buClr>
              <a:buSzPts val="2000"/>
              <a:buFont typeface="Noto Sans Symbols"/>
              <a:buChar char="🡪"/>
            </a:pPr>
            <a:r>
              <a:rPr lang="en-US" sz="2000"/>
              <a:t>imaging: VLT- GRAVITY (10 μas, Sturm+ 18,20,21), future ELTs</a:t>
            </a:r>
            <a:endParaRPr/>
          </a:p>
          <a:p>
            <a:pPr indent="-384175" lvl="1" marL="998537" rtl="0" algn="l">
              <a:lnSpc>
                <a:spcPct val="100000"/>
              </a:lnSpc>
              <a:spcBef>
                <a:spcPts val="480"/>
              </a:spcBef>
              <a:spcAft>
                <a:spcPts val="0"/>
              </a:spcAft>
              <a:buClr>
                <a:schemeClr val="dk1"/>
              </a:buClr>
              <a:buSzPts val="2400"/>
              <a:buFont typeface="Noto Sans Symbols"/>
              <a:buChar char="🡪"/>
            </a:pPr>
            <a:r>
              <a:rPr b="1" lang="en-US" sz="2400"/>
              <a:t>spectroscopy very important!</a:t>
            </a:r>
            <a:br>
              <a:rPr b="1" lang="en-US" sz="2400"/>
            </a:br>
            <a:r>
              <a:rPr b="1" lang="en-US" sz="2400"/>
              <a:t>how can we use photometry?</a:t>
            </a:r>
            <a:endParaRPr/>
          </a:p>
          <a:p>
            <a:pPr indent="-282575" lvl="1" marL="998537" rtl="0" algn="l">
              <a:lnSpc>
                <a:spcPct val="100000"/>
              </a:lnSpc>
              <a:spcBef>
                <a:spcPts val="320"/>
              </a:spcBef>
              <a:spcAft>
                <a:spcPts val="0"/>
              </a:spcAft>
              <a:buClr>
                <a:schemeClr val="dk1"/>
              </a:buClr>
              <a:buSzPts val="1600"/>
              <a:buFont typeface="Noto Sans Symbols"/>
              <a:buNone/>
            </a:pPr>
            <a:r>
              <a:t/>
            </a:r>
            <a:endParaRPr sz="1600"/>
          </a:p>
          <a:p>
            <a:pPr indent="-460375" lvl="0" marL="460375" rtl="0" algn="l">
              <a:lnSpc>
                <a:spcPct val="100000"/>
              </a:lnSpc>
              <a:spcBef>
                <a:spcPts val="520"/>
              </a:spcBef>
              <a:spcAft>
                <a:spcPts val="0"/>
              </a:spcAft>
              <a:buClr>
                <a:schemeClr val="dk1"/>
              </a:buClr>
              <a:buSzPts val="2600"/>
              <a:buChar char="•"/>
            </a:pPr>
            <a:r>
              <a:rPr lang="en-US" sz="2600"/>
              <a:t>yet, BLR physics and geometry not fully known</a:t>
            </a:r>
            <a:endParaRPr/>
          </a:p>
          <a:p>
            <a:pPr indent="-381000" lvl="1" marL="457200" rtl="0" algn="l">
              <a:lnSpc>
                <a:spcPct val="100000"/>
              </a:lnSpc>
              <a:spcBef>
                <a:spcPts val="0"/>
              </a:spcBef>
              <a:spcAft>
                <a:spcPts val="0"/>
              </a:spcAft>
              <a:buClr>
                <a:schemeClr val="dk1"/>
              </a:buClr>
              <a:buSzPts val="2100"/>
              <a:buFont typeface="Noto Sans Symbols"/>
              <a:buChar char="🡪"/>
            </a:pPr>
            <a:r>
              <a:rPr lang="en-US" sz="2100"/>
              <a:t>1.  e.g. what is gas temperature and density? (Ilic+2012) </a:t>
            </a:r>
            <a:endParaRPr sz="2100"/>
          </a:p>
          <a:p>
            <a:pPr indent="-381000" lvl="1" marL="457200" rtl="0" algn="l">
              <a:lnSpc>
                <a:spcPct val="100000"/>
              </a:lnSpc>
              <a:spcBef>
                <a:spcPts val="0"/>
              </a:spcBef>
              <a:spcAft>
                <a:spcPts val="0"/>
              </a:spcAft>
              <a:buClr>
                <a:schemeClr val="dk1"/>
              </a:buClr>
              <a:buSzPts val="2100"/>
              <a:buFont typeface="Noto Sans Symbols"/>
              <a:buChar char="🡪"/>
            </a:pPr>
            <a:r>
              <a:rPr lang="en-US" sz="2100"/>
              <a:t>2. is it virialized to the supermassive black hole? (Popovic+2019)</a:t>
            </a:r>
            <a:endParaRPr/>
          </a:p>
          <a:p>
            <a:pPr indent="-381000" lvl="1" marL="457200" rtl="0" algn="l">
              <a:lnSpc>
                <a:spcPct val="100000"/>
              </a:lnSpc>
              <a:spcBef>
                <a:spcPts val="0"/>
              </a:spcBef>
              <a:spcAft>
                <a:spcPts val="0"/>
              </a:spcAft>
              <a:buClr>
                <a:schemeClr val="dk1"/>
              </a:buClr>
              <a:buSzPts val="2100"/>
              <a:buFont typeface="Noto Sans Symbols"/>
              <a:buChar char="🡪"/>
            </a:pPr>
            <a:r>
              <a:rPr lang="en-US" sz="2100"/>
              <a:t>3. do we have outflows, inflows? (e.g. Wang+2017)</a:t>
            </a:r>
            <a:endParaRPr/>
          </a:p>
          <a:p>
            <a:pPr indent="-381000" lvl="1" marL="457200" rtl="0" algn="l">
              <a:lnSpc>
                <a:spcPct val="100000"/>
              </a:lnSpc>
              <a:spcBef>
                <a:spcPts val="0"/>
              </a:spcBef>
              <a:spcAft>
                <a:spcPts val="0"/>
              </a:spcAft>
              <a:buClr>
                <a:schemeClr val="dk1"/>
              </a:buClr>
              <a:buSzPts val="2100"/>
              <a:buFont typeface="Noto Sans Symbols"/>
              <a:buChar char="🡪"/>
            </a:pPr>
            <a:r>
              <a:rPr lang="en-US" sz="2100"/>
              <a:t>4. what is the inclination? (e.g. Afanasiev+2018) </a:t>
            </a:r>
            <a:endParaRPr/>
          </a:p>
        </p:txBody>
      </p:sp>
      <p:pic>
        <p:nvPicPr>
          <p:cNvPr id="571" name="Google Shape;571;g11d7a82658c_0_19"/>
          <p:cNvPicPr preferRelativeResize="0"/>
          <p:nvPr/>
        </p:nvPicPr>
        <p:blipFill rotWithShape="1">
          <a:blip r:embed="rId4">
            <a:alphaModFix/>
          </a:blip>
          <a:srcRect b="0" l="0" r="0" t="0"/>
          <a:stretch/>
        </p:blipFill>
        <p:spPr>
          <a:xfrm>
            <a:off x="7930978" y="4250725"/>
            <a:ext cx="4259446" cy="2611450"/>
          </a:xfrm>
          <a:prstGeom prst="rect">
            <a:avLst/>
          </a:prstGeom>
          <a:noFill/>
          <a:ln>
            <a:noFill/>
          </a:ln>
        </p:spPr>
      </p:pic>
      <p:sp>
        <p:nvSpPr>
          <p:cNvPr id="572" name="Google Shape;572;g11d7a82658c_0_19"/>
          <p:cNvSpPr txBox="1"/>
          <p:nvPr/>
        </p:nvSpPr>
        <p:spPr>
          <a:xfrm>
            <a:off x="10218725" y="1561600"/>
            <a:ext cx="9809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van den Berk+ 2001</a:t>
            </a:r>
            <a:endParaRPr b="0" i="0" sz="1400" u="none" cap="none" strike="noStrike">
              <a:solidFill>
                <a:srgbClr val="000000"/>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gtEl>
                                        <p:attrNameLst>
                                          <p:attrName>style.visibility</p:attrName>
                                        </p:attrNameLst>
                                      </p:cBhvr>
                                      <p:to>
                                        <p:strVal val="visible"/>
                                      </p:to>
                                    </p:set>
                                    <p:animEffect filter="fade" transition="in">
                                      <p:cBhvr>
                                        <p:cTn dur="1000"/>
                                        <p:tgtEl>
                                          <p:spTgt spid="5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77" name="Shape 577"/>
        <p:cNvGrpSpPr/>
        <p:nvPr/>
      </p:nvGrpSpPr>
      <p:grpSpPr>
        <a:xfrm>
          <a:off x="0" y="0"/>
          <a:ext cx="0" cy="0"/>
          <a:chOff x="0" y="0"/>
          <a:chExt cx="0" cy="0"/>
        </a:xfrm>
      </p:grpSpPr>
      <p:sp>
        <p:nvSpPr>
          <p:cNvPr id="578" name="Google Shape;578;gf3bbecc747_0_138"/>
          <p:cNvSpPr txBox="1"/>
          <p:nvPr>
            <p:ph type="title"/>
          </p:nvPr>
        </p:nvSpPr>
        <p:spPr>
          <a:xfrm>
            <a:off x="1301375" y="413973"/>
            <a:ext cx="10277700" cy="5769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4  types of reverberation mapping</a:t>
            </a:r>
            <a:endParaRPr/>
          </a:p>
        </p:txBody>
      </p:sp>
      <p:sp>
        <p:nvSpPr>
          <p:cNvPr id="579" name="Google Shape;579;gf3bbecc747_0_138"/>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SzPts val="1600"/>
              <a:buNone/>
            </a:pPr>
            <a:fld id="{00000000-1234-1234-1234-123412341234}" type="slidenum">
              <a:rPr lang="en-US"/>
              <a:t>‹#›</a:t>
            </a:fld>
            <a:endParaRPr/>
          </a:p>
        </p:txBody>
      </p:sp>
      <p:pic>
        <p:nvPicPr>
          <p:cNvPr id="580" name="Google Shape;580;gf3bbecc747_0_138"/>
          <p:cNvPicPr preferRelativeResize="0"/>
          <p:nvPr/>
        </p:nvPicPr>
        <p:blipFill rotWithShape="1">
          <a:blip r:embed="rId3">
            <a:alphaModFix/>
          </a:blip>
          <a:srcRect b="0" l="0" r="0" t="0"/>
          <a:stretch/>
        </p:blipFill>
        <p:spPr>
          <a:xfrm>
            <a:off x="400650" y="1803005"/>
            <a:ext cx="11178450" cy="3575146"/>
          </a:xfrm>
          <a:prstGeom prst="rect">
            <a:avLst/>
          </a:prstGeom>
          <a:noFill/>
          <a:ln>
            <a:noFill/>
          </a:ln>
        </p:spPr>
      </p:pic>
      <p:sp>
        <p:nvSpPr>
          <p:cNvPr id="581" name="Google Shape;581;gf3bbecc747_0_138"/>
          <p:cNvSpPr txBox="1"/>
          <p:nvPr/>
        </p:nvSpPr>
        <p:spPr>
          <a:xfrm>
            <a:off x="552450" y="5817725"/>
            <a:ext cx="110265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Calibri"/>
                <a:ea typeface="Calibri"/>
                <a:cs typeface="Calibri"/>
                <a:sym typeface="Calibri"/>
              </a:rPr>
              <a:t>Cackett+21: </a:t>
            </a:r>
            <a:r>
              <a:rPr b="0" i="0" lang="en-US" sz="1600" u="none" cap="none" strike="noStrike">
                <a:solidFill>
                  <a:srgbClr val="2E2E2E"/>
                </a:solidFill>
                <a:latin typeface="Georgia"/>
                <a:ea typeface="Georgia"/>
                <a:cs typeface="Georgia"/>
                <a:sym typeface="Georgia"/>
              </a:rPr>
              <a:t>The schematic highlights the main components and the four types of </a:t>
            </a:r>
            <a:r>
              <a:rPr b="0" i="0" lang="en-US" sz="1600" u="sng" cap="none" strike="noStrike">
                <a:solidFill>
                  <a:srgbClr val="2E2E2E"/>
                </a:solidFill>
                <a:latin typeface="Georgia"/>
                <a:ea typeface="Georgia"/>
                <a:cs typeface="Georgia"/>
                <a:sym typeface="Georgia"/>
                <a:hlinkClick r:id="rId4">
                  <a:extLst>
                    <a:ext uri="{A12FA001-AC4F-418D-AE19-62706E023703}">
                      <ahyp:hlinkClr val="tx"/>
                    </a:ext>
                  </a:extLst>
                </a:hlinkClick>
              </a:rPr>
              <a:t>reverberation</a:t>
            </a:r>
            <a:r>
              <a:rPr b="0" i="0" lang="en-US" sz="1600" u="none" cap="none" strike="noStrike">
                <a:solidFill>
                  <a:srgbClr val="2E2E2E"/>
                </a:solidFill>
                <a:latin typeface="Georgia"/>
                <a:ea typeface="Georgia"/>
                <a:cs typeface="Georgia"/>
                <a:sym typeface="Georgia"/>
              </a:rPr>
              <a:t>: X-ray reverberation, optical/UV continuum reverberation broad line region reverberation, and dust reverberation ( with general radial scales from the black hole indicated by labels.</a:t>
            </a:r>
            <a:endParaRPr b="0" i="0" sz="1800" u="none" cap="none" strike="noStrike">
              <a:solidFill>
                <a:srgbClr val="000000"/>
              </a:solidFill>
              <a:latin typeface="Calibri"/>
              <a:ea typeface="Calibri"/>
              <a:cs typeface="Calibri"/>
              <a:sym typeface="Calibri"/>
            </a:endParaRPr>
          </a:p>
        </p:txBody>
      </p:sp>
      <p:sp>
        <p:nvSpPr>
          <p:cNvPr id="582" name="Google Shape;582;gf3bbecc747_0_138"/>
          <p:cNvSpPr/>
          <p:nvPr/>
        </p:nvSpPr>
        <p:spPr>
          <a:xfrm>
            <a:off x="2743200" y="2390600"/>
            <a:ext cx="3441600" cy="2079900"/>
          </a:xfrm>
          <a:prstGeom prst="rect">
            <a:avLst/>
          </a:prstGeom>
          <a:noFill/>
          <a:ln cap="flat" cmpd="sng" w="762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gf3bbecc747_0_138"/>
          <p:cNvSpPr txBox="1"/>
          <p:nvPr/>
        </p:nvSpPr>
        <p:spPr>
          <a:xfrm>
            <a:off x="7005650" y="5007350"/>
            <a:ext cx="50436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rgbClr val="000000"/>
                </a:solidFill>
                <a:latin typeface="Calibri"/>
                <a:ea typeface="Calibri"/>
                <a:cs typeface="Calibri"/>
                <a:sym typeface="Calibri"/>
              </a:rPr>
              <a:t>Photometric RM = irradiated+response flux</a:t>
            </a:r>
            <a:endParaRPr b="0" i="0" sz="2200" u="none" cap="none" strike="noStrike">
              <a:solidFill>
                <a:srgbClr val="000000"/>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88" name="Shape 588"/>
        <p:cNvGrpSpPr/>
        <p:nvPr/>
      </p:nvGrpSpPr>
      <p:grpSpPr>
        <a:xfrm>
          <a:off x="0" y="0"/>
          <a:ext cx="0" cy="0"/>
          <a:chOff x="0" y="0"/>
          <a:chExt cx="0" cy="0"/>
        </a:xfrm>
      </p:grpSpPr>
      <p:sp>
        <p:nvSpPr>
          <p:cNvPr id="589" name="Google Shape;589;g12047f96d76_1_13"/>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590" name="Google Shape;590;g12047f96d76_1_13"/>
          <p:cNvPicPr preferRelativeResize="0"/>
          <p:nvPr/>
        </p:nvPicPr>
        <p:blipFill rotWithShape="1">
          <a:blip r:embed="rId3">
            <a:alphaModFix/>
          </a:blip>
          <a:srcRect b="0" l="0" r="0" t="0"/>
          <a:stretch/>
        </p:blipFill>
        <p:spPr>
          <a:xfrm>
            <a:off x="1081448" y="51262"/>
            <a:ext cx="10025926" cy="6755474"/>
          </a:xfrm>
          <a:prstGeom prst="rect">
            <a:avLst/>
          </a:prstGeom>
          <a:noFill/>
          <a:ln>
            <a:noFill/>
          </a:ln>
        </p:spPr>
      </p:pic>
      <p:sp>
        <p:nvSpPr>
          <p:cNvPr id="591" name="Google Shape;591;g12047f96d76_1_13"/>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96" name="Shape 596"/>
        <p:cNvGrpSpPr/>
        <p:nvPr/>
      </p:nvGrpSpPr>
      <p:grpSpPr>
        <a:xfrm>
          <a:off x="0" y="0"/>
          <a:ext cx="0" cy="0"/>
          <a:chOff x="0" y="0"/>
          <a:chExt cx="0" cy="0"/>
        </a:xfrm>
      </p:grpSpPr>
      <p:sp>
        <p:nvSpPr>
          <p:cNvPr id="597" name="Google Shape;597;gf3bbecc747_0_10"/>
          <p:cNvSpPr txBox="1"/>
          <p:nvPr>
            <p:ph idx="1" type="body"/>
          </p:nvPr>
        </p:nvSpPr>
        <p:spPr>
          <a:xfrm>
            <a:off x="914162" y="609600"/>
            <a:ext cx="10360500" cy="5486400"/>
          </a:xfrm>
          <a:prstGeom prst="rect">
            <a:avLst/>
          </a:prstGeom>
          <a:noFill/>
          <a:ln>
            <a:noFill/>
          </a:ln>
        </p:spPr>
        <p:txBody>
          <a:bodyPr anchorCtr="0" anchor="t" bIns="61475" lIns="122950" spcFirstLastPara="1" rIns="122950" wrap="square" tIns="61475">
            <a:noAutofit/>
          </a:bodyPr>
          <a:lstStyle/>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SzPts val="1800"/>
              <a:buNone/>
            </a:pPr>
            <a:r>
              <a:rPr lang="en-US" sz="1100">
                <a:latin typeface="Arial"/>
                <a:ea typeface="Arial"/>
                <a:cs typeface="Arial"/>
                <a:sym typeface="Arial"/>
              </a:rPr>
              <a:t>		</a:t>
            </a:r>
            <a:r>
              <a:rPr lang="en-US" sz="700">
                <a:latin typeface="Arial"/>
                <a:ea typeface="Arial"/>
                <a:cs typeface="Arial"/>
                <a:sym typeface="Arial"/>
              </a:rPr>
              <a:t>	</a:t>
            </a:r>
            <a:endParaRPr sz="7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rPr lang="en-US"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360"/>
              </a:spcBef>
              <a:spcAft>
                <a:spcPts val="0"/>
              </a:spcAft>
              <a:buSzPts val="1800"/>
              <a:buNone/>
            </a:pPr>
            <a:r>
              <a:t/>
            </a:r>
            <a:endParaRPr/>
          </a:p>
        </p:txBody>
      </p:sp>
      <p:sp>
        <p:nvSpPr>
          <p:cNvPr id="598" name="Google Shape;598;gf3bbecc747_0_10"/>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599" name="Google Shape;599;gf3bbecc747_0_10"/>
          <p:cNvPicPr preferRelativeResize="0"/>
          <p:nvPr/>
        </p:nvPicPr>
        <p:blipFill rotWithShape="1">
          <a:blip r:embed="rId3">
            <a:alphaModFix/>
          </a:blip>
          <a:srcRect b="0" l="0" r="0" t="0"/>
          <a:stretch/>
        </p:blipFill>
        <p:spPr>
          <a:xfrm>
            <a:off x="4740625" y="3353838"/>
            <a:ext cx="6947503" cy="2792600"/>
          </a:xfrm>
          <a:prstGeom prst="rect">
            <a:avLst/>
          </a:prstGeom>
          <a:noFill/>
          <a:ln>
            <a:noFill/>
          </a:ln>
        </p:spPr>
      </p:pic>
      <p:pic>
        <p:nvPicPr>
          <p:cNvPr id="600" name="Google Shape;600;gf3bbecc747_0_10"/>
          <p:cNvPicPr preferRelativeResize="0"/>
          <p:nvPr/>
        </p:nvPicPr>
        <p:blipFill rotWithShape="1">
          <a:blip r:embed="rId4">
            <a:alphaModFix/>
          </a:blip>
          <a:srcRect b="0" l="0" r="0" t="0"/>
          <a:stretch/>
        </p:blipFill>
        <p:spPr>
          <a:xfrm>
            <a:off x="612800" y="842300"/>
            <a:ext cx="7776200" cy="2347000"/>
          </a:xfrm>
          <a:prstGeom prst="rect">
            <a:avLst/>
          </a:prstGeom>
          <a:noFill/>
          <a:ln>
            <a:noFill/>
          </a:ln>
        </p:spPr>
      </p:pic>
      <p:pic>
        <p:nvPicPr>
          <p:cNvPr id="601" name="Google Shape;601;gf3bbecc747_0_10"/>
          <p:cNvPicPr preferRelativeResize="0"/>
          <p:nvPr/>
        </p:nvPicPr>
        <p:blipFill rotWithShape="1">
          <a:blip r:embed="rId5">
            <a:alphaModFix/>
          </a:blip>
          <a:srcRect b="0" l="0" r="0" t="0"/>
          <a:stretch/>
        </p:blipFill>
        <p:spPr>
          <a:xfrm>
            <a:off x="470290" y="3267225"/>
            <a:ext cx="3719575" cy="3430275"/>
          </a:xfrm>
          <a:prstGeom prst="rect">
            <a:avLst/>
          </a:prstGeom>
          <a:noFill/>
          <a:ln>
            <a:noFill/>
          </a:ln>
        </p:spPr>
      </p:pic>
      <p:sp>
        <p:nvSpPr>
          <p:cNvPr id="602" name="Google Shape;602;gf3bbecc747_0_10"/>
          <p:cNvSpPr txBox="1"/>
          <p:nvPr/>
        </p:nvSpPr>
        <p:spPr>
          <a:xfrm>
            <a:off x="612800" y="242000"/>
            <a:ext cx="88173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700"/>
              <a:buFont typeface="Arial"/>
              <a:buNone/>
            </a:pPr>
            <a:r>
              <a:rPr b="1" i="0" lang="en-US" sz="2700" u="none" cap="none" strike="noStrike">
                <a:solidFill>
                  <a:srgbClr val="4A86E8"/>
                </a:solidFill>
                <a:latin typeface="Calibri"/>
                <a:ea typeface="Calibri"/>
                <a:cs typeface="Calibri"/>
                <a:sym typeface="Calibri"/>
              </a:rPr>
              <a:t>DATA MINING RESEARCH WITH LSST</a:t>
            </a:r>
            <a:endParaRPr b="1" i="0" sz="2700" u="none" cap="none" strike="noStrike">
              <a:solidFill>
                <a:srgbClr val="4A86E8"/>
              </a:solidFill>
              <a:latin typeface="Calibri"/>
              <a:ea typeface="Calibri"/>
              <a:cs typeface="Calibri"/>
              <a:sym typeface="Calibri"/>
            </a:endParaRPr>
          </a:p>
        </p:txBody>
      </p:sp>
      <p:sp>
        <p:nvSpPr>
          <p:cNvPr id="603" name="Google Shape;603;gf3bbecc747_0_10"/>
          <p:cNvSpPr txBox="1"/>
          <p:nvPr/>
        </p:nvSpPr>
        <p:spPr>
          <a:xfrm>
            <a:off x="5061275" y="6096000"/>
            <a:ext cx="8817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Calibri"/>
                <a:ea typeface="Calibri"/>
                <a:cs typeface="Calibri"/>
                <a:sym typeface="Calibri"/>
              </a:rPr>
              <a:t> </a:t>
            </a:r>
            <a:r>
              <a:rPr b="1" i="0" lang="en-US" sz="2000" u="none" cap="none" strike="noStrike">
                <a:solidFill>
                  <a:srgbClr val="000000"/>
                </a:solidFill>
                <a:latin typeface="Calibri"/>
                <a:ea typeface="Calibri"/>
                <a:cs typeface="Calibri"/>
                <a:sym typeface="Calibri"/>
              </a:rPr>
              <a:t>From  presentation by  Borne, Strauss and Tyson</a:t>
            </a:r>
            <a:endParaRPr b="1" i="0" sz="2000" u="none" cap="none" strike="noStrike">
              <a:solidFill>
                <a:srgbClr val="000000"/>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07" name="Shape 607"/>
        <p:cNvGrpSpPr/>
        <p:nvPr/>
      </p:nvGrpSpPr>
      <p:grpSpPr>
        <a:xfrm>
          <a:off x="0" y="0"/>
          <a:ext cx="0" cy="0"/>
          <a:chOff x="0" y="0"/>
          <a:chExt cx="0" cy="0"/>
        </a:xfrm>
      </p:grpSpPr>
      <p:sp>
        <p:nvSpPr>
          <p:cNvPr id="608" name="Google Shape;608;g11d7a82658c_0_28"/>
          <p:cNvSpPr txBox="1"/>
          <p:nvPr>
            <p:ph type="title"/>
          </p:nvPr>
        </p:nvSpPr>
        <p:spPr>
          <a:xfrm>
            <a:off x="1598613" y="274638"/>
            <a:ext cx="8229600" cy="8685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Reverberation Mapping (RM)</a:t>
            </a:r>
            <a:endParaRPr/>
          </a:p>
        </p:txBody>
      </p:sp>
      <p:sp>
        <p:nvSpPr>
          <p:cNvPr id="609" name="Google Shape;609;g11d7a82658c_0_28"/>
          <p:cNvSpPr txBox="1"/>
          <p:nvPr>
            <p:ph idx="1" type="body"/>
          </p:nvPr>
        </p:nvSpPr>
        <p:spPr>
          <a:xfrm>
            <a:off x="542925" y="1828788"/>
            <a:ext cx="6148800" cy="2138100"/>
          </a:xfrm>
          <a:prstGeom prst="rect">
            <a:avLst/>
          </a:prstGeom>
          <a:noFill/>
          <a:ln>
            <a:noFill/>
          </a:ln>
        </p:spPr>
        <p:txBody>
          <a:bodyPr anchorCtr="0" anchor="t" bIns="61475" lIns="122950" spcFirstLastPara="1" rIns="122950" wrap="square" tIns="61475">
            <a:noAutofit/>
          </a:bodyPr>
          <a:lstStyle/>
          <a:p>
            <a:pPr indent="-461063" lvl="0" marL="461063" rtl="0" algn="l">
              <a:lnSpc>
                <a:spcPct val="100000"/>
              </a:lnSpc>
              <a:spcBef>
                <a:spcPts val="0"/>
              </a:spcBef>
              <a:spcAft>
                <a:spcPts val="0"/>
              </a:spcAft>
              <a:buClr>
                <a:srgbClr val="000000"/>
              </a:buClr>
              <a:buSzPts val="2800"/>
              <a:buFont typeface="Arial"/>
              <a:buChar char="•"/>
            </a:pPr>
            <a:r>
              <a:rPr lang="en-US" sz="2800">
                <a:solidFill>
                  <a:srgbClr val="000000"/>
                </a:solidFill>
              </a:rPr>
              <a:t>there is a </a:t>
            </a:r>
            <a:r>
              <a:rPr b="1" lang="en-US" sz="2800">
                <a:solidFill>
                  <a:srgbClr val="000000"/>
                </a:solidFill>
              </a:rPr>
              <a:t>time-delay</a:t>
            </a:r>
            <a:r>
              <a:rPr lang="en-US" sz="2800">
                <a:solidFill>
                  <a:srgbClr val="000000"/>
                </a:solidFill>
              </a:rPr>
              <a:t> between continuum and line flux </a:t>
            </a:r>
            <a:endParaRPr sz="2800">
              <a:solidFill>
                <a:srgbClr val="000000"/>
              </a:solidFill>
            </a:endParaRPr>
          </a:p>
          <a:p>
            <a:pPr indent="-461063" lvl="0" marL="461063" rtl="0" algn="l">
              <a:lnSpc>
                <a:spcPct val="100000"/>
              </a:lnSpc>
              <a:spcBef>
                <a:spcPts val="0"/>
              </a:spcBef>
              <a:spcAft>
                <a:spcPts val="0"/>
              </a:spcAft>
              <a:buClr>
                <a:srgbClr val="000000"/>
              </a:buClr>
              <a:buSzPts val="2800"/>
              <a:buChar char="•"/>
            </a:pPr>
            <a:r>
              <a:rPr lang="en-US" sz="2800">
                <a:solidFill>
                  <a:srgbClr val="000000"/>
                </a:solidFill>
              </a:rPr>
              <a:t>this delay gives the size of the broad line region (BLR)</a:t>
            </a:r>
            <a:endParaRPr sz="2800">
              <a:solidFill>
                <a:srgbClr val="000000"/>
              </a:solidFill>
            </a:endParaRPr>
          </a:p>
          <a:p>
            <a:pPr indent="0" lvl="0" marL="0" rtl="0" algn="l">
              <a:lnSpc>
                <a:spcPct val="100000"/>
              </a:lnSpc>
              <a:spcBef>
                <a:spcPts val="1520"/>
              </a:spcBef>
              <a:spcAft>
                <a:spcPts val="0"/>
              </a:spcAft>
              <a:buClr>
                <a:schemeClr val="dk1"/>
              </a:buClr>
              <a:buSzPts val="1600"/>
              <a:buFont typeface="Arial"/>
              <a:buNone/>
            </a:pPr>
            <a:r>
              <a:t/>
            </a:r>
            <a:endParaRPr sz="1600">
              <a:solidFill>
                <a:srgbClr val="000000"/>
              </a:solidFill>
            </a:endParaRPr>
          </a:p>
          <a:p>
            <a:pPr indent="0" lvl="0" marL="0" rtl="0" algn="l">
              <a:lnSpc>
                <a:spcPct val="100000"/>
              </a:lnSpc>
              <a:spcBef>
                <a:spcPts val="1520"/>
              </a:spcBef>
              <a:spcAft>
                <a:spcPts val="0"/>
              </a:spcAft>
              <a:buClr>
                <a:schemeClr val="dk1"/>
              </a:buClr>
              <a:buSzPts val="1600"/>
              <a:buFont typeface="Arial"/>
              <a:buNone/>
            </a:pPr>
            <a:r>
              <a:t/>
            </a:r>
            <a:endParaRPr sz="1600">
              <a:solidFill>
                <a:srgbClr val="000000"/>
              </a:solidFill>
            </a:endParaRPr>
          </a:p>
          <a:p>
            <a:pPr indent="0" lvl="0" marL="0" rtl="0" algn="l">
              <a:lnSpc>
                <a:spcPct val="100000"/>
              </a:lnSpc>
              <a:spcBef>
                <a:spcPts val="1480"/>
              </a:spcBef>
              <a:spcAft>
                <a:spcPts val="0"/>
              </a:spcAft>
              <a:buClr>
                <a:schemeClr val="dk1"/>
              </a:buClr>
              <a:buSzPts val="1400"/>
              <a:buFont typeface="Arial"/>
              <a:buNone/>
            </a:pPr>
            <a:r>
              <a:t/>
            </a:r>
            <a:endParaRPr sz="1400">
              <a:solidFill>
                <a:srgbClr val="000000"/>
              </a:solidFill>
            </a:endParaRPr>
          </a:p>
          <a:p>
            <a:pPr indent="0" lvl="0" marL="0" rtl="0" algn="l">
              <a:lnSpc>
                <a:spcPct val="100000"/>
              </a:lnSpc>
              <a:spcBef>
                <a:spcPts val="1480"/>
              </a:spcBef>
              <a:spcAft>
                <a:spcPts val="0"/>
              </a:spcAft>
              <a:buClr>
                <a:schemeClr val="dk1"/>
              </a:buClr>
              <a:buSzPts val="1400"/>
              <a:buFont typeface="Arial"/>
              <a:buNone/>
            </a:pPr>
            <a:r>
              <a:t/>
            </a:r>
            <a:endParaRPr sz="1400"/>
          </a:p>
          <a:p>
            <a:pPr indent="-307975" lvl="0" marL="460375" rtl="0" algn="l">
              <a:lnSpc>
                <a:spcPct val="100000"/>
              </a:lnSpc>
              <a:spcBef>
                <a:spcPts val="480"/>
              </a:spcBef>
              <a:spcAft>
                <a:spcPts val="0"/>
              </a:spcAft>
              <a:buClr>
                <a:schemeClr val="dk1"/>
              </a:buClr>
              <a:buSzPts val="2400"/>
              <a:buFont typeface="Arial"/>
              <a:buNone/>
            </a:pPr>
            <a:r>
              <a:t/>
            </a:r>
            <a:endParaRPr sz="2400"/>
          </a:p>
          <a:p>
            <a:pPr indent="0" lvl="0" marL="0" rtl="0" algn="l">
              <a:lnSpc>
                <a:spcPct val="100000"/>
              </a:lnSpc>
              <a:spcBef>
                <a:spcPts val="520"/>
              </a:spcBef>
              <a:spcAft>
                <a:spcPts val="0"/>
              </a:spcAft>
              <a:buSzPts val="1800"/>
              <a:buNone/>
            </a:pPr>
            <a:r>
              <a:rPr b="1" lang="en-US" sz="2600"/>
              <a:t> </a:t>
            </a:r>
            <a:endParaRPr b="1"/>
          </a:p>
        </p:txBody>
      </p:sp>
      <p:pic>
        <p:nvPicPr>
          <p:cNvPr descr="light_curve.ps" id="610" name="Google Shape;610;g11d7a82658c_0_28"/>
          <p:cNvPicPr preferRelativeResize="0"/>
          <p:nvPr/>
        </p:nvPicPr>
        <p:blipFill rotWithShape="1">
          <a:blip r:embed="rId3">
            <a:alphaModFix/>
          </a:blip>
          <a:srcRect b="10760" l="0" r="9777" t="0"/>
          <a:stretch/>
        </p:blipFill>
        <p:spPr>
          <a:xfrm rot="5400000">
            <a:off x="8275638" y="1590674"/>
            <a:ext cx="2840037" cy="4992688"/>
          </a:xfrm>
          <a:prstGeom prst="rect">
            <a:avLst/>
          </a:prstGeom>
          <a:noFill/>
          <a:ln>
            <a:noFill/>
          </a:ln>
        </p:spPr>
      </p:pic>
      <p:sp>
        <p:nvSpPr>
          <p:cNvPr id="611" name="Google Shape;611;g11d7a82658c_0_28"/>
          <p:cNvSpPr txBox="1"/>
          <p:nvPr/>
        </p:nvSpPr>
        <p:spPr>
          <a:xfrm>
            <a:off x="9828213" y="2819400"/>
            <a:ext cx="1843200" cy="616800"/>
          </a:xfrm>
          <a:prstGeom prst="rect">
            <a:avLst/>
          </a:prstGeom>
          <a:solidFill>
            <a:schemeClr val="lt1"/>
          </a:solidFill>
          <a:ln>
            <a:noFill/>
          </a:ln>
        </p:spPr>
        <p:txBody>
          <a:bodyPr anchorCtr="0" anchor="t" bIns="61475" lIns="122950" spcFirstLastPara="1" rIns="122950" wrap="square" tIns="61475">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galaxy NGC 4151</a:t>
            </a:r>
            <a:br>
              <a:rPr b="0" i="0" lang="en-US" sz="1600" u="none" cap="none" strike="noStrike">
                <a:solidFill>
                  <a:schemeClr val="dk1"/>
                </a:solidFill>
                <a:latin typeface="Calibri"/>
                <a:ea typeface="Calibri"/>
                <a:cs typeface="Calibri"/>
                <a:sym typeface="Calibri"/>
              </a:rPr>
            </a:br>
            <a:r>
              <a:rPr b="0" i="0" lang="en-US" sz="1600" u="none" cap="none" strike="noStrike">
                <a:solidFill>
                  <a:schemeClr val="dk1"/>
                </a:solidFill>
                <a:latin typeface="Calibri"/>
                <a:ea typeface="Calibri"/>
                <a:cs typeface="Calibri"/>
                <a:sym typeface="Calibri"/>
              </a:rPr>
              <a:t>light curves</a:t>
            </a:r>
            <a:endParaRPr b="0" i="0" sz="1400" u="none" cap="none" strike="noStrike">
              <a:solidFill>
                <a:srgbClr val="000000"/>
              </a:solidFill>
              <a:latin typeface="Arial"/>
              <a:ea typeface="Arial"/>
              <a:cs typeface="Arial"/>
              <a:sym typeface="Arial"/>
            </a:endParaRPr>
          </a:p>
        </p:txBody>
      </p:sp>
      <p:cxnSp>
        <p:nvCxnSpPr>
          <p:cNvPr id="612" name="Google Shape;612;g11d7a82658c_0_28"/>
          <p:cNvCxnSpPr/>
          <p:nvPr/>
        </p:nvCxnSpPr>
        <p:spPr>
          <a:xfrm>
            <a:off x="8983663" y="4267200"/>
            <a:ext cx="406500" cy="0"/>
          </a:xfrm>
          <a:prstGeom prst="straightConnector1">
            <a:avLst/>
          </a:prstGeom>
          <a:noFill/>
          <a:ln cap="flat" cmpd="sng" w="38100">
            <a:solidFill>
              <a:schemeClr val="accent1"/>
            </a:solidFill>
            <a:prstDash val="solid"/>
            <a:round/>
            <a:headEnd len="sm" w="sm" type="none"/>
            <a:tailEnd len="med" w="med" type="stealth"/>
          </a:ln>
        </p:spPr>
      </p:cxnSp>
      <p:sp>
        <p:nvSpPr>
          <p:cNvPr id="613" name="Google Shape;613;g11d7a82658c_0_28"/>
          <p:cNvSpPr txBox="1"/>
          <p:nvPr/>
        </p:nvSpPr>
        <p:spPr>
          <a:xfrm>
            <a:off x="9371013" y="4114800"/>
            <a:ext cx="2457600" cy="355200"/>
          </a:xfrm>
          <a:prstGeom prst="rect">
            <a:avLst/>
          </a:prstGeom>
          <a:noFill/>
          <a:ln>
            <a:noFill/>
          </a:ln>
        </p:spPr>
        <p:txBody>
          <a:bodyPr anchorCtr="0" anchor="t" bIns="61475" lIns="122950" spcFirstLastPara="1" rIns="122950" wrap="square" tIns="61475">
            <a:spAutoFit/>
          </a:bodyPr>
          <a:lstStyle/>
          <a:p>
            <a:pPr indent="0" lvl="0" marL="0" marR="0" rtl="0" algn="l">
              <a:lnSpc>
                <a:spcPct val="100000"/>
              </a:lnSpc>
              <a:spcBef>
                <a:spcPts val="0"/>
              </a:spcBef>
              <a:spcAft>
                <a:spcPts val="0"/>
              </a:spcAft>
              <a:buClr>
                <a:schemeClr val="dk1"/>
              </a:buClr>
              <a:buSzPts val="1500"/>
              <a:buFont typeface="Arial"/>
              <a:buNone/>
            </a:pPr>
            <a:r>
              <a:rPr b="0" i="0" lang="en-US" sz="1500" u="none" cap="none" strike="noStrike">
                <a:solidFill>
                  <a:schemeClr val="dk1"/>
                </a:solidFill>
                <a:latin typeface="Arial"/>
                <a:ea typeface="Arial"/>
                <a:cs typeface="Arial"/>
                <a:sym typeface="Arial"/>
              </a:rPr>
              <a:t>line signal lags continuum</a:t>
            </a:r>
            <a:endParaRPr b="0" i="0" sz="1400" u="none" cap="none" strike="noStrike">
              <a:solidFill>
                <a:srgbClr val="000000"/>
              </a:solidFill>
              <a:latin typeface="Arial"/>
              <a:ea typeface="Arial"/>
              <a:cs typeface="Arial"/>
              <a:sym typeface="Arial"/>
            </a:endParaRPr>
          </a:p>
        </p:txBody>
      </p:sp>
      <p:sp>
        <p:nvSpPr>
          <p:cNvPr id="614" name="Google Shape;614;g11d7a82658c_0_28"/>
          <p:cNvSpPr txBox="1"/>
          <p:nvPr/>
        </p:nvSpPr>
        <p:spPr>
          <a:xfrm rot="-5400000">
            <a:off x="6590763" y="4272400"/>
            <a:ext cx="901800" cy="370500"/>
          </a:xfrm>
          <a:prstGeom prst="rect">
            <a:avLst/>
          </a:prstGeom>
          <a:solidFill>
            <a:srgbClr val="FFFFFF"/>
          </a:solidFill>
          <a:ln>
            <a:noFill/>
          </a:ln>
        </p:spPr>
        <p:txBody>
          <a:bodyPr anchorCtr="0" anchor="t" bIns="61475" lIns="122950" spcFirstLastPara="1" rIns="122950" wrap="square" tIns="61475">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Line</a:t>
            </a:r>
            <a:endParaRPr b="0" i="0" sz="1400" u="none" cap="none" strike="noStrike">
              <a:solidFill>
                <a:srgbClr val="000000"/>
              </a:solidFill>
              <a:latin typeface="Arial"/>
              <a:ea typeface="Arial"/>
              <a:cs typeface="Arial"/>
              <a:sym typeface="Arial"/>
            </a:endParaRPr>
          </a:p>
        </p:txBody>
      </p:sp>
      <p:sp>
        <p:nvSpPr>
          <p:cNvPr id="615" name="Google Shape;615;g11d7a82658c_0_28"/>
          <p:cNvSpPr txBox="1"/>
          <p:nvPr/>
        </p:nvSpPr>
        <p:spPr>
          <a:xfrm rot="-5400000">
            <a:off x="6362163" y="3265925"/>
            <a:ext cx="1359000" cy="370500"/>
          </a:xfrm>
          <a:prstGeom prst="rect">
            <a:avLst/>
          </a:prstGeom>
          <a:solidFill>
            <a:srgbClr val="FFFFFF"/>
          </a:solidFill>
          <a:ln>
            <a:noFill/>
          </a:ln>
        </p:spPr>
        <p:txBody>
          <a:bodyPr anchorCtr="0" anchor="t" bIns="61475" lIns="122950" spcFirstLastPara="1" rIns="122950" wrap="square" tIns="61475">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continuum</a:t>
            </a:r>
            <a:endParaRPr b="0" i="0" sz="1400" u="none" cap="none" strike="noStrike">
              <a:solidFill>
                <a:srgbClr val="000000"/>
              </a:solidFill>
              <a:latin typeface="Arial"/>
              <a:ea typeface="Arial"/>
              <a:cs typeface="Arial"/>
              <a:sym typeface="Arial"/>
            </a:endParaRPr>
          </a:p>
        </p:txBody>
      </p:sp>
      <p:sp>
        <p:nvSpPr>
          <p:cNvPr id="616" name="Google Shape;616;g11d7a82658c_0_28"/>
          <p:cNvSpPr txBox="1"/>
          <p:nvPr/>
        </p:nvSpPr>
        <p:spPr>
          <a:xfrm>
            <a:off x="9107488" y="5572125"/>
            <a:ext cx="1558800" cy="246300"/>
          </a:xfrm>
          <a:prstGeom prst="rect">
            <a:avLst/>
          </a:prstGeom>
          <a:solidFill>
            <a:srgbClr val="FFFFFF"/>
          </a:solidFill>
          <a:ln>
            <a:noFill/>
          </a:ln>
        </p:spPr>
        <p:txBody>
          <a:bodyPr anchorCtr="0" anchor="t" bIns="0" lIns="122950" spcFirstLastPara="1" rIns="12295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Time →</a:t>
            </a:r>
            <a:endParaRPr b="0" i="0" sz="1600" u="none" cap="none" strike="noStrike">
              <a:solidFill>
                <a:schemeClr val="dk1"/>
              </a:solidFill>
              <a:latin typeface="Calibri"/>
              <a:ea typeface="Calibri"/>
              <a:cs typeface="Calibri"/>
              <a:sym typeface="Calibri"/>
            </a:endParaRPr>
          </a:p>
        </p:txBody>
      </p:sp>
      <p:sp>
        <p:nvSpPr>
          <p:cNvPr id="617" name="Google Shape;617;g11d7a82658c_0_28"/>
          <p:cNvSpPr txBox="1"/>
          <p:nvPr/>
        </p:nvSpPr>
        <p:spPr>
          <a:xfrm>
            <a:off x="9601200" y="2362200"/>
            <a:ext cx="2070000" cy="401100"/>
          </a:xfrm>
          <a:prstGeom prst="rect">
            <a:avLst/>
          </a:prstGeom>
          <a:noFill/>
          <a:ln>
            <a:noFill/>
          </a:ln>
        </p:spPr>
        <p:txBody>
          <a:bodyPr anchorCtr="0" anchor="t" bIns="61475" lIns="122950" spcFirstLastPara="1" rIns="122950" wrap="square" tIns="61475">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Shapovalova+ 2008</a:t>
            </a:r>
            <a:endParaRPr b="0" i="0" sz="1400" u="none" cap="none" strike="noStrike">
              <a:solidFill>
                <a:srgbClr val="000000"/>
              </a:solidFill>
              <a:latin typeface="Arial"/>
              <a:ea typeface="Arial"/>
              <a:cs typeface="Arial"/>
              <a:sym typeface="Arial"/>
            </a:endParaRPr>
          </a:p>
        </p:txBody>
      </p:sp>
      <p:sp>
        <p:nvSpPr>
          <p:cNvPr id="618" name="Google Shape;618;g11d7a82658c_0_28"/>
          <p:cNvSpPr txBox="1"/>
          <p:nvPr/>
        </p:nvSpPr>
        <p:spPr>
          <a:xfrm>
            <a:off x="861050" y="6019800"/>
            <a:ext cx="5740800" cy="616800"/>
          </a:xfrm>
          <a:prstGeom prst="rect">
            <a:avLst/>
          </a:prstGeom>
          <a:noFill/>
          <a:ln>
            <a:noFill/>
          </a:ln>
        </p:spPr>
        <p:txBody>
          <a:bodyPr anchorCtr="0" anchor="t" bIns="61475" lIns="122950" spcFirstLastPara="1" rIns="122950" wrap="square" tIns="61475">
            <a:spAutoFit/>
          </a:bodyPr>
          <a:lstStyle/>
          <a:p>
            <a:pPr indent="0" lvl="0" marL="0" marR="0" rtl="0" algn="l">
              <a:lnSpc>
                <a:spcPct val="100000"/>
              </a:lnSpc>
              <a:spcBef>
                <a:spcPts val="0"/>
              </a:spcBef>
              <a:spcAft>
                <a:spcPts val="0"/>
              </a:spcAft>
              <a:buClr>
                <a:schemeClr val="dk1"/>
              </a:buClr>
              <a:buSzPts val="1600"/>
              <a:buFont typeface="Arial"/>
              <a:buNone/>
            </a:pPr>
            <a:r>
              <a:rPr b="0" i="0" lang="en-US" sz="1600" u="none" cap="none" strike="noStrike">
                <a:solidFill>
                  <a:schemeClr val="dk1"/>
                </a:solidFill>
                <a:latin typeface="Calibri"/>
                <a:ea typeface="Calibri"/>
                <a:cs typeface="Calibri"/>
                <a:sym typeface="Calibri"/>
              </a:rPr>
              <a:t>Lyutyi &amp; Cherepashchuk, 1972; Blandford &amp; McKee, 1982; </a:t>
            </a:r>
            <a:br>
              <a:rPr b="0" i="0" lang="en-US" sz="1600" u="none" cap="none" strike="noStrike">
                <a:solidFill>
                  <a:schemeClr val="dk1"/>
                </a:solidFill>
                <a:latin typeface="Calibri"/>
                <a:ea typeface="Calibri"/>
                <a:cs typeface="Calibri"/>
                <a:sym typeface="Calibri"/>
              </a:rPr>
            </a:br>
            <a:r>
              <a:rPr b="0" i="0" lang="en-US" sz="1600" u="none" cap="none" strike="noStrike">
                <a:solidFill>
                  <a:schemeClr val="dk1"/>
                </a:solidFill>
                <a:latin typeface="Calibri"/>
                <a:ea typeface="Calibri"/>
                <a:cs typeface="Calibri"/>
                <a:sym typeface="Calibri"/>
              </a:rPr>
              <a:t>Gaskell &amp; Sparke, 1986;</a:t>
            </a:r>
            <a:endParaRPr b="0" i="0" sz="1400" u="none" cap="none" strike="noStrike">
              <a:solidFill>
                <a:srgbClr val="000000"/>
              </a:solidFill>
              <a:latin typeface="Arial"/>
              <a:ea typeface="Arial"/>
              <a:cs typeface="Arial"/>
              <a:sym typeface="Arial"/>
            </a:endParaRPr>
          </a:p>
        </p:txBody>
      </p:sp>
      <p:pic>
        <p:nvPicPr>
          <p:cNvPr id="619" name="Google Shape;619;g11d7a82658c_0_28"/>
          <p:cNvPicPr preferRelativeResize="0"/>
          <p:nvPr/>
        </p:nvPicPr>
        <p:blipFill rotWithShape="1">
          <a:blip r:embed="rId4">
            <a:alphaModFix/>
          </a:blip>
          <a:srcRect b="0" l="0" r="0" t="0"/>
          <a:stretch/>
        </p:blipFill>
        <p:spPr>
          <a:xfrm>
            <a:off x="746200" y="4072850"/>
            <a:ext cx="3030538" cy="1720850"/>
          </a:xfrm>
          <a:prstGeom prst="rect">
            <a:avLst/>
          </a:prstGeom>
          <a:noFill/>
          <a:ln>
            <a:noFill/>
          </a:ln>
        </p:spPr>
      </p:pic>
      <p:sp>
        <p:nvSpPr>
          <p:cNvPr id="620" name="Google Shape;620;g11d7a82658c_0_28"/>
          <p:cNvSpPr txBox="1"/>
          <p:nvPr/>
        </p:nvSpPr>
        <p:spPr>
          <a:xfrm>
            <a:off x="3035179" y="5132625"/>
            <a:ext cx="36765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600"/>
              <a:buFont typeface="Arial"/>
              <a:buNone/>
            </a:pPr>
            <a:r>
              <a:rPr b="1" i="0" lang="en-US" sz="2600" u="none" cap="none" strike="noStrike">
                <a:solidFill>
                  <a:schemeClr val="dk1"/>
                </a:solidFill>
                <a:latin typeface="Calibri"/>
                <a:ea typeface="Calibri"/>
                <a:cs typeface="Calibri"/>
                <a:sym typeface="Calibri"/>
              </a:rPr>
              <a:t>time-delay τ = size R</a:t>
            </a:r>
            <a:r>
              <a:rPr b="1" baseline="-25000" i="0" lang="en-US" sz="2600" u="none" cap="none" strike="noStrike">
                <a:solidFill>
                  <a:schemeClr val="dk1"/>
                </a:solidFill>
                <a:latin typeface="Calibri"/>
                <a:ea typeface="Calibri"/>
                <a:cs typeface="Calibri"/>
                <a:sym typeface="Calibri"/>
              </a:rPr>
              <a:t>BL</a:t>
            </a:r>
            <a:r>
              <a:rPr b="1" baseline="-25000" i="0" lang="en-US" sz="2800" u="none" cap="none" strike="noStrike">
                <a:solidFill>
                  <a:schemeClr val="dk1"/>
                </a:solidFill>
                <a:latin typeface="Calibri"/>
                <a:ea typeface="Calibri"/>
                <a:cs typeface="Calibri"/>
                <a:sym typeface="Calibri"/>
              </a:rPr>
              <a:t>R</a:t>
            </a:r>
            <a:endParaRPr b="0" i="0" sz="1600" u="none" cap="none" strike="noStrike">
              <a:solidFill>
                <a:srgbClr val="000000"/>
              </a:solidFill>
              <a:latin typeface="Arial"/>
              <a:ea typeface="Arial"/>
              <a:cs typeface="Arial"/>
              <a:sym typeface="Arial"/>
            </a:endParaRPr>
          </a:p>
        </p:txBody>
      </p:sp>
      <p:sp>
        <p:nvSpPr>
          <p:cNvPr id="621" name="Google Shape;621;g11d7a82658c_0_28"/>
          <p:cNvSpPr txBox="1"/>
          <p:nvPr/>
        </p:nvSpPr>
        <p:spPr>
          <a:xfrm>
            <a:off x="2684463" y="4572000"/>
            <a:ext cx="350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R</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g11eb0ac2203_0_20"/>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l">
              <a:lnSpc>
                <a:spcPct val="115000"/>
              </a:lnSpc>
              <a:spcBef>
                <a:spcPts val="0"/>
              </a:spcBef>
              <a:spcAft>
                <a:spcPts val="2100"/>
              </a:spcAft>
              <a:buSzPts val="1400"/>
              <a:buNone/>
            </a:pPr>
            <a:r>
              <a:rPr lang="en-US" sz="4500">
                <a:solidFill>
                  <a:srgbClr val="1F75B1"/>
                </a:solidFill>
                <a:latin typeface="Arial"/>
                <a:ea typeface="Arial"/>
                <a:cs typeface="Arial"/>
                <a:sym typeface="Arial"/>
              </a:rPr>
              <a:t>AGN Variability: what do we know?</a:t>
            </a:r>
            <a:endParaRPr/>
          </a:p>
        </p:txBody>
      </p:sp>
      <p:sp>
        <p:nvSpPr>
          <p:cNvPr id="209" name="Google Shape;209;g11eb0ac2203_0_20"/>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SzPts val="1600"/>
              <a:buNone/>
            </a:pPr>
            <a:fld id="{00000000-1234-1234-1234-123412341234}" type="slidenum">
              <a:rPr lang="en-US"/>
              <a:t>‹#›</a:t>
            </a:fld>
            <a:endParaRPr/>
          </a:p>
        </p:txBody>
      </p:sp>
      <p:sp>
        <p:nvSpPr>
          <p:cNvPr id="210" name="Google Shape;210;g11eb0ac2203_0_20"/>
          <p:cNvSpPr txBox="1"/>
          <p:nvPr/>
        </p:nvSpPr>
        <p:spPr>
          <a:xfrm>
            <a:off x="290950" y="1226125"/>
            <a:ext cx="6522900" cy="1877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n-US" sz="2200" u="none" cap="none" strike="noStrike">
                <a:solidFill>
                  <a:srgbClr val="000000"/>
                </a:solidFill>
                <a:latin typeface="Calibri"/>
                <a:ea typeface="Calibri"/>
                <a:cs typeface="Calibri"/>
                <a:sym typeface="Calibri"/>
              </a:rPr>
              <a:t>AGN variability seems to be well described as a </a:t>
            </a:r>
            <a:r>
              <a:rPr b="1" i="0" lang="en-US" sz="2200" u="none" cap="none" strike="noStrike">
                <a:solidFill>
                  <a:srgbClr val="000000"/>
                </a:solidFill>
                <a:latin typeface="Calibri"/>
                <a:ea typeface="Calibri"/>
                <a:cs typeface="Calibri"/>
                <a:sym typeface="Calibri"/>
              </a:rPr>
              <a:t>stochastic process</a:t>
            </a:r>
            <a:r>
              <a:rPr b="0" i="0" lang="en-US" sz="2200" u="none" cap="none" strike="noStrike">
                <a:solidFill>
                  <a:srgbClr val="000000"/>
                </a:solidFill>
                <a:latin typeface="Calibri"/>
                <a:ea typeface="Calibri"/>
                <a:cs typeface="Calibri"/>
                <a:sym typeface="Calibri"/>
              </a:rPr>
              <a:t>: </a:t>
            </a:r>
            <a:r>
              <a:rPr b="0" i="0" lang="en-US" sz="2200" u="none" cap="none" strike="noStrike">
                <a:solidFill>
                  <a:schemeClr val="dk1"/>
                </a:solidFill>
                <a:latin typeface="Calibri"/>
                <a:ea typeface="Calibri"/>
                <a:cs typeface="Calibri"/>
                <a:sym typeface="Calibri"/>
              </a:rPr>
              <a:t>behavior that is not predictable forever as in the periodic case, but unlike temporally localized events (transient), variability is always there</a:t>
            </a:r>
            <a:endParaRPr b="0" i="0" sz="2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t/>
            </a:r>
            <a:endParaRPr b="0" i="0" sz="2200" u="none" cap="none" strike="noStrike">
              <a:solidFill>
                <a:srgbClr val="000000"/>
              </a:solidFill>
              <a:latin typeface="Calibri"/>
              <a:ea typeface="Calibri"/>
              <a:cs typeface="Calibri"/>
              <a:sym typeface="Calibri"/>
            </a:endParaRPr>
          </a:p>
        </p:txBody>
      </p:sp>
      <p:pic>
        <p:nvPicPr>
          <p:cNvPr id="211" name="Google Shape;211;g11eb0ac2203_0_20"/>
          <p:cNvPicPr preferRelativeResize="0"/>
          <p:nvPr/>
        </p:nvPicPr>
        <p:blipFill rotWithShape="1">
          <a:blip r:embed="rId3">
            <a:alphaModFix/>
          </a:blip>
          <a:srcRect b="0" l="0" r="0" t="0"/>
          <a:stretch/>
        </p:blipFill>
        <p:spPr>
          <a:xfrm>
            <a:off x="6761000" y="1403800"/>
            <a:ext cx="5118015" cy="4865374"/>
          </a:xfrm>
          <a:prstGeom prst="rect">
            <a:avLst/>
          </a:prstGeom>
          <a:noFill/>
          <a:ln>
            <a:noFill/>
          </a:ln>
        </p:spPr>
      </p:pic>
      <p:pic>
        <p:nvPicPr>
          <p:cNvPr id="212" name="Google Shape;212;g11eb0ac2203_0_20"/>
          <p:cNvPicPr preferRelativeResize="0"/>
          <p:nvPr/>
        </p:nvPicPr>
        <p:blipFill rotWithShape="1">
          <a:blip r:embed="rId4">
            <a:alphaModFix/>
          </a:blip>
          <a:srcRect b="0" l="0" r="0" t="0"/>
          <a:stretch/>
        </p:blipFill>
        <p:spPr>
          <a:xfrm>
            <a:off x="0" y="3404750"/>
            <a:ext cx="2151564" cy="1900675"/>
          </a:xfrm>
          <a:prstGeom prst="rect">
            <a:avLst/>
          </a:prstGeom>
          <a:noFill/>
          <a:ln>
            <a:noFill/>
          </a:ln>
        </p:spPr>
      </p:pic>
      <p:pic>
        <p:nvPicPr>
          <p:cNvPr id="213" name="Google Shape;213;g11eb0ac2203_0_20"/>
          <p:cNvPicPr preferRelativeResize="0"/>
          <p:nvPr/>
        </p:nvPicPr>
        <p:blipFill rotWithShape="1">
          <a:blip r:embed="rId5">
            <a:alphaModFix/>
          </a:blip>
          <a:srcRect b="0" l="0" r="0" t="0"/>
          <a:stretch/>
        </p:blipFill>
        <p:spPr>
          <a:xfrm>
            <a:off x="2224150" y="3394563"/>
            <a:ext cx="2151575" cy="1921049"/>
          </a:xfrm>
          <a:prstGeom prst="rect">
            <a:avLst/>
          </a:prstGeom>
          <a:noFill/>
          <a:ln>
            <a:noFill/>
          </a:ln>
        </p:spPr>
      </p:pic>
      <p:pic>
        <p:nvPicPr>
          <p:cNvPr id="214" name="Google Shape;214;g11eb0ac2203_0_20"/>
          <p:cNvPicPr preferRelativeResize="0"/>
          <p:nvPr/>
        </p:nvPicPr>
        <p:blipFill rotWithShape="1">
          <a:blip r:embed="rId6">
            <a:alphaModFix/>
          </a:blip>
          <a:srcRect b="0" l="0" r="0" t="0"/>
          <a:stretch/>
        </p:blipFill>
        <p:spPr>
          <a:xfrm>
            <a:off x="4448300" y="3358979"/>
            <a:ext cx="2151575" cy="1992209"/>
          </a:xfrm>
          <a:prstGeom prst="rect">
            <a:avLst/>
          </a:prstGeom>
          <a:noFill/>
          <a:ln>
            <a:noFill/>
          </a:ln>
        </p:spPr>
      </p:pic>
      <p:sp>
        <p:nvSpPr>
          <p:cNvPr id="215" name="Google Shape;215;g11eb0ac2203_0_20"/>
          <p:cNvSpPr txBox="1"/>
          <p:nvPr/>
        </p:nvSpPr>
        <p:spPr>
          <a:xfrm>
            <a:off x="597738" y="2976488"/>
            <a:ext cx="956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Stochastic</a:t>
            </a:r>
            <a:endParaRPr b="0" i="0" sz="1400" u="none" cap="none" strike="noStrike">
              <a:solidFill>
                <a:srgbClr val="000000"/>
              </a:solidFill>
              <a:latin typeface="Calibri"/>
              <a:ea typeface="Calibri"/>
              <a:cs typeface="Calibri"/>
              <a:sym typeface="Calibri"/>
            </a:endParaRPr>
          </a:p>
        </p:txBody>
      </p:sp>
      <p:sp>
        <p:nvSpPr>
          <p:cNvPr id="216" name="Google Shape;216;g11eb0ac2203_0_20"/>
          <p:cNvSpPr txBox="1"/>
          <p:nvPr/>
        </p:nvSpPr>
        <p:spPr>
          <a:xfrm>
            <a:off x="3015338" y="2971388"/>
            <a:ext cx="956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Periodic</a:t>
            </a:r>
            <a:endParaRPr b="0" i="0" sz="1400" u="none" cap="none" strike="noStrike">
              <a:solidFill>
                <a:srgbClr val="000000"/>
              </a:solidFill>
              <a:latin typeface="Calibri"/>
              <a:ea typeface="Calibri"/>
              <a:cs typeface="Calibri"/>
              <a:sym typeface="Calibri"/>
            </a:endParaRPr>
          </a:p>
        </p:txBody>
      </p:sp>
      <p:sp>
        <p:nvSpPr>
          <p:cNvPr id="217" name="Google Shape;217;g11eb0ac2203_0_20"/>
          <p:cNvSpPr txBox="1"/>
          <p:nvPr/>
        </p:nvSpPr>
        <p:spPr>
          <a:xfrm>
            <a:off x="5138313" y="2948413"/>
            <a:ext cx="956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Transient</a:t>
            </a:r>
            <a:endParaRPr b="0" i="0" sz="1400" u="none" cap="none" strike="noStrike">
              <a:solidFill>
                <a:srgbClr val="000000"/>
              </a:solidFill>
              <a:latin typeface="Calibri"/>
              <a:ea typeface="Calibri"/>
              <a:cs typeface="Calibri"/>
              <a:sym typeface="Calibri"/>
            </a:endParaRPr>
          </a:p>
        </p:txBody>
      </p:sp>
      <p:sp>
        <p:nvSpPr>
          <p:cNvPr id="218" name="Google Shape;218;g11eb0ac2203_0_20"/>
          <p:cNvSpPr txBox="1"/>
          <p:nvPr/>
        </p:nvSpPr>
        <p:spPr>
          <a:xfrm>
            <a:off x="2153100" y="5223250"/>
            <a:ext cx="2844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credits: Sánchez-Sáez et al. 2021a.</a:t>
            </a:r>
            <a:endParaRPr b="0" i="0" sz="1400" u="none" cap="none" strike="noStrike">
              <a:solidFill>
                <a:srgbClr val="000000"/>
              </a:solidFill>
              <a:latin typeface="Calibri"/>
              <a:ea typeface="Calibri"/>
              <a:cs typeface="Calibri"/>
              <a:sym typeface="Calibri"/>
            </a:endParaRPr>
          </a:p>
        </p:txBody>
      </p:sp>
      <p:sp>
        <p:nvSpPr>
          <p:cNvPr id="219" name="Google Shape;219;g11eb0ac2203_0_20"/>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
        <p:nvSpPr>
          <p:cNvPr id="220" name="Google Shape;220;g11eb0ac2203_0_20"/>
          <p:cNvSpPr txBox="1"/>
          <p:nvPr/>
        </p:nvSpPr>
        <p:spPr>
          <a:xfrm>
            <a:off x="7994600" y="6269175"/>
            <a:ext cx="3755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for more details see </a:t>
            </a:r>
            <a:r>
              <a:rPr b="0" i="0" lang="en-US" sz="1400" u="sng" cap="none" strike="noStrike">
                <a:solidFill>
                  <a:schemeClr val="hlink"/>
                </a:solidFill>
                <a:latin typeface="Calibri"/>
                <a:ea typeface="Calibri"/>
                <a:cs typeface="Calibri"/>
                <a:sym typeface="Calibri"/>
                <a:hlinkClick r:id="rId7"/>
              </a:rPr>
              <a:t>Kozlowski et al. 2016</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g12047f96d76_1_20"/>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l">
              <a:lnSpc>
                <a:spcPct val="115000"/>
              </a:lnSpc>
              <a:spcBef>
                <a:spcPts val="0"/>
              </a:spcBef>
              <a:spcAft>
                <a:spcPts val="2100"/>
              </a:spcAft>
              <a:buSzPts val="1400"/>
              <a:buNone/>
            </a:pPr>
            <a:r>
              <a:rPr lang="en-US" sz="4500">
                <a:solidFill>
                  <a:srgbClr val="1F75B1"/>
                </a:solidFill>
                <a:latin typeface="Arial"/>
                <a:ea typeface="Arial"/>
                <a:cs typeface="Arial"/>
                <a:sym typeface="Arial"/>
              </a:rPr>
              <a:t>AGN Variability: what do we know?</a:t>
            </a:r>
            <a:endParaRPr/>
          </a:p>
        </p:txBody>
      </p:sp>
      <p:sp>
        <p:nvSpPr>
          <p:cNvPr id="227" name="Google Shape;227;g12047f96d76_1_20"/>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228" name="Google Shape;228;g12047f96d76_1_20"/>
          <p:cNvPicPr preferRelativeResize="0"/>
          <p:nvPr/>
        </p:nvPicPr>
        <p:blipFill rotWithShape="1">
          <a:blip r:embed="rId3">
            <a:alphaModFix/>
          </a:blip>
          <a:srcRect b="0" l="0" r="0" t="0"/>
          <a:stretch/>
        </p:blipFill>
        <p:spPr>
          <a:xfrm>
            <a:off x="7363450" y="1295538"/>
            <a:ext cx="4347465" cy="5198927"/>
          </a:xfrm>
          <a:prstGeom prst="rect">
            <a:avLst/>
          </a:prstGeom>
          <a:noFill/>
          <a:ln>
            <a:noFill/>
          </a:ln>
        </p:spPr>
      </p:pic>
      <p:sp>
        <p:nvSpPr>
          <p:cNvPr id="229" name="Google Shape;229;g12047f96d76_1_20"/>
          <p:cNvSpPr txBox="1"/>
          <p:nvPr/>
        </p:nvSpPr>
        <p:spPr>
          <a:xfrm>
            <a:off x="218225" y="1188175"/>
            <a:ext cx="6252900" cy="2955300"/>
          </a:xfrm>
          <a:prstGeom prst="rect">
            <a:avLst/>
          </a:prstGeom>
          <a:noFill/>
          <a:ln>
            <a:noFill/>
          </a:ln>
        </p:spPr>
        <p:txBody>
          <a:bodyPr anchorCtr="0" anchor="t" bIns="91425" lIns="91425" spcFirstLastPara="1" rIns="91425" wrap="square" tIns="91425">
            <a:spAutoFit/>
          </a:bodyPr>
          <a:lstStyle/>
          <a:p>
            <a:pPr indent="0" lvl="0" marL="457200" marR="0" rtl="0" algn="just">
              <a:lnSpc>
                <a:spcPct val="100000"/>
              </a:lnSpc>
              <a:spcBef>
                <a:spcPts val="0"/>
              </a:spcBef>
              <a:spcAft>
                <a:spcPts val="0"/>
              </a:spcAft>
              <a:buClr>
                <a:srgbClr val="000000"/>
              </a:buClr>
              <a:buSzPts val="1800"/>
              <a:buFont typeface="Arial"/>
              <a:buNone/>
            </a:pPr>
            <a:r>
              <a:t/>
            </a:r>
            <a:endParaRPr b="0" i="0" sz="1900" u="none" cap="none" strike="noStrike">
              <a:solidFill>
                <a:srgbClr val="000000"/>
              </a:solidFill>
              <a:latin typeface="Arial"/>
              <a:ea typeface="Arial"/>
              <a:cs typeface="Arial"/>
              <a:sym typeface="Arial"/>
            </a:endParaRPr>
          </a:p>
          <a:p>
            <a:pPr indent="-374650" lvl="0" marL="457200" marR="0" rtl="0" algn="just">
              <a:lnSpc>
                <a:spcPct val="100000"/>
              </a:lnSpc>
              <a:spcBef>
                <a:spcPts val="0"/>
              </a:spcBef>
              <a:spcAft>
                <a:spcPts val="0"/>
              </a:spcAft>
              <a:buClr>
                <a:srgbClr val="000000"/>
              </a:buClr>
              <a:buSzPts val="2300"/>
              <a:buFont typeface="Calibri"/>
              <a:buChar char="●"/>
            </a:pPr>
            <a:r>
              <a:rPr b="0" i="0" lang="en-US" sz="2300" u="none" cap="none" strike="noStrike">
                <a:solidFill>
                  <a:srgbClr val="000000"/>
                </a:solidFill>
                <a:latin typeface="Calibri"/>
                <a:ea typeface="Calibri"/>
                <a:cs typeface="Calibri"/>
                <a:sym typeface="Calibri"/>
              </a:rPr>
              <a:t>The characteristic time-scales of the variability range from hours to years, with the shortest time-scales being associated with shorter emission wavelengths. </a:t>
            </a:r>
            <a:endParaRPr b="0" i="0" sz="2300" u="none" cap="none" strike="noStrike">
              <a:solidFill>
                <a:srgbClr val="000000"/>
              </a:solidFill>
              <a:latin typeface="Calibri"/>
              <a:ea typeface="Calibri"/>
              <a:cs typeface="Calibri"/>
              <a:sym typeface="Calibri"/>
            </a:endParaRPr>
          </a:p>
          <a:p>
            <a:pPr indent="0" lvl="0" marL="457200" marR="0" rtl="0" algn="just">
              <a:lnSpc>
                <a:spcPct val="100000"/>
              </a:lnSpc>
              <a:spcBef>
                <a:spcPts val="0"/>
              </a:spcBef>
              <a:spcAft>
                <a:spcPts val="0"/>
              </a:spcAft>
              <a:buClr>
                <a:srgbClr val="000000"/>
              </a:buClr>
              <a:buSzPts val="2200"/>
              <a:buFont typeface="Arial"/>
              <a:buNone/>
            </a:pPr>
            <a:r>
              <a:t/>
            </a:r>
            <a:endParaRPr b="0" i="0" sz="2300" u="none" cap="none" strike="noStrike">
              <a:solidFill>
                <a:srgbClr val="000000"/>
              </a:solidFill>
              <a:latin typeface="Calibri"/>
              <a:ea typeface="Calibri"/>
              <a:cs typeface="Calibri"/>
              <a:sym typeface="Calibri"/>
            </a:endParaRPr>
          </a:p>
          <a:p>
            <a:pPr indent="-374650" lvl="0" marL="457200" marR="0" rtl="0" algn="just">
              <a:lnSpc>
                <a:spcPct val="100000"/>
              </a:lnSpc>
              <a:spcBef>
                <a:spcPts val="0"/>
              </a:spcBef>
              <a:spcAft>
                <a:spcPts val="0"/>
              </a:spcAft>
              <a:buClr>
                <a:srgbClr val="000000"/>
              </a:buClr>
              <a:buSzPts val="2300"/>
              <a:buFont typeface="Calibri"/>
              <a:buChar char="●"/>
            </a:pPr>
            <a:r>
              <a:rPr b="0" i="0" lang="en-US" sz="2300" u="none" cap="none" strike="noStrike">
                <a:solidFill>
                  <a:srgbClr val="000000"/>
                </a:solidFill>
                <a:latin typeface="Calibri"/>
                <a:ea typeface="Calibri"/>
                <a:cs typeface="Calibri"/>
                <a:sym typeface="Calibri"/>
              </a:rPr>
              <a:t>There is a connection between the variations seen at different wavelengths.</a:t>
            </a:r>
            <a:endParaRPr b="0" i="0" sz="2300" u="none" cap="none" strike="noStrike">
              <a:solidFill>
                <a:srgbClr val="000000"/>
              </a:solidFill>
              <a:latin typeface="Calibri"/>
              <a:ea typeface="Calibri"/>
              <a:cs typeface="Calibri"/>
              <a:sym typeface="Calibri"/>
            </a:endParaRPr>
          </a:p>
        </p:txBody>
      </p:sp>
      <p:sp>
        <p:nvSpPr>
          <p:cNvPr id="230" name="Google Shape;230;g12047f96d76_1_20"/>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g11eb0ac2203_0_11"/>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l">
              <a:lnSpc>
                <a:spcPct val="115000"/>
              </a:lnSpc>
              <a:spcBef>
                <a:spcPts val="0"/>
              </a:spcBef>
              <a:spcAft>
                <a:spcPts val="2100"/>
              </a:spcAft>
              <a:buSzPts val="1400"/>
              <a:buNone/>
            </a:pPr>
            <a:r>
              <a:rPr lang="en-US" sz="4500">
                <a:solidFill>
                  <a:srgbClr val="1F75B1"/>
                </a:solidFill>
                <a:latin typeface="Arial"/>
                <a:ea typeface="Arial"/>
                <a:cs typeface="Arial"/>
                <a:sym typeface="Arial"/>
              </a:rPr>
              <a:t>AGN Variability: what do we know?</a:t>
            </a:r>
            <a:endParaRPr/>
          </a:p>
        </p:txBody>
      </p:sp>
      <p:sp>
        <p:nvSpPr>
          <p:cNvPr id="237" name="Google Shape;237;g11eb0ac2203_0_11"/>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SzPts val="1600"/>
              <a:buNone/>
            </a:pPr>
            <a:fld id="{00000000-1234-1234-1234-123412341234}" type="slidenum">
              <a:rPr lang="en-US"/>
              <a:t>‹#›</a:t>
            </a:fld>
            <a:endParaRPr/>
          </a:p>
        </p:txBody>
      </p:sp>
      <p:pic>
        <p:nvPicPr>
          <p:cNvPr id="238" name="Google Shape;238;g11eb0ac2203_0_11"/>
          <p:cNvPicPr preferRelativeResize="0"/>
          <p:nvPr/>
        </p:nvPicPr>
        <p:blipFill rotWithShape="1">
          <a:blip r:embed="rId3">
            <a:alphaModFix/>
          </a:blip>
          <a:srcRect b="0" l="0" r="0" t="0"/>
          <a:stretch/>
        </p:blipFill>
        <p:spPr>
          <a:xfrm>
            <a:off x="7363450" y="1295538"/>
            <a:ext cx="4347465" cy="5198927"/>
          </a:xfrm>
          <a:prstGeom prst="rect">
            <a:avLst/>
          </a:prstGeom>
          <a:noFill/>
          <a:ln>
            <a:noFill/>
          </a:ln>
        </p:spPr>
      </p:pic>
      <p:pic>
        <p:nvPicPr>
          <p:cNvPr id="239" name="Google Shape;239;g11eb0ac2203_0_11"/>
          <p:cNvPicPr preferRelativeResize="0"/>
          <p:nvPr/>
        </p:nvPicPr>
        <p:blipFill rotWithShape="1">
          <a:blip r:embed="rId4">
            <a:alphaModFix/>
          </a:blip>
          <a:srcRect b="0" l="0" r="0" t="0"/>
          <a:stretch/>
        </p:blipFill>
        <p:spPr>
          <a:xfrm>
            <a:off x="3093025" y="1859975"/>
            <a:ext cx="5317876" cy="4814449"/>
          </a:xfrm>
          <a:prstGeom prst="rect">
            <a:avLst/>
          </a:prstGeom>
          <a:noFill/>
          <a:ln>
            <a:noFill/>
          </a:ln>
        </p:spPr>
      </p:pic>
      <p:sp>
        <p:nvSpPr>
          <p:cNvPr id="240" name="Google Shape;240;g11eb0ac2203_0_11"/>
          <p:cNvSpPr txBox="1"/>
          <p:nvPr/>
        </p:nvSpPr>
        <p:spPr>
          <a:xfrm>
            <a:off x="218225" y="1035775"/>
            <a:ext cx="6522300" cy="3016800"/>
          </a:xfrm>
          <a:prstGeom prst="rect">
            <a:avLst/>
          </a:prstGeom>
          <a:noFill/>
          <a:ln>
            <a:noFill/>
          </a:ln>
        </p:spPr>
        <p:txBody>
          <a:bodyPr anchorCtr="0" anchor="t" bIns="91425" lIns="91425" spcFirstLastPara="1" rIns="91425" wrap="square" tIns="91425">
            <a:spAutoFit/>
          </a:bodyPr>
          <a:lstStyle/>
          <a:p>
            <a:pPr indent="0" lvl="0" marL="457200" marR="0" rtl="0" algn="just">
              <a:lnSpc>
                <a:spcPct val="100000"/>
              </a:lnSpc>
              <a:spcBef>
                <a:spcPts val="0"/>
              </a:spcBef>
              <a:spcAft>
                <a:spcPts val="0"/>
              </a:spcAft>
              <a:buClr>
                <a:srgbClr val="000000"/>
              </a:buClr>
              <a:buSzPts val="2100"/>
              <a:buFont typeface="Arial"/>
              <a:buNone/>
            </a:pPr>
            <a:r>
              <a:t/>
            </a:r>
            <a:endParaRPr b="0" i="0" sz="2300" u="none" cap="none" strike="noStrike">
              <a:solidFill>
                <a:srgbClr val="000000"/>
              </a:solidFill>
              <a:latin typeface="Calibri"/>
              <a:ea typeface="Calibri"/>
              <a:cs typeface="Calibri"/>
              <a:sym typeface="Calibri"/>
            </a:endParaRPr>
          </a:p>
          <a:p>
            <a:pPr indent="-374650" lvl="0" marL="457200" marR="0" rtl="0" algn="just">
              <a:lnSpc>
                <a:spcPct val="100000"/>
              </a:lnSpc>
              <a:spcBef>
                <a:spcPts val="0"/>
              </a:spcBef>
              <a:spcAft>
                <a:spcPts val="0"/>
              </a:spcAft>
              <a:buClr>
                <a:srgbClr val="000000"/>
              </a:buClr>
              <a:buSzPts val="2300"/>
              <a:buFont typeface="Calibri"/>
              <a:buChar char="●"/>
            </a:pPr>
            <a:r>
              <a:rPr b="0" i="0" lang="en-US" sz="2300" u="none" cap="none" strike="noStrike">
                <a:solidFill>
                  <a:srgbClr val="000000"/>
                </a:solidFill>
                <a:latin typeface="Calibri"/>
                <a:ea typeface="Calibri"/>
                <a:cs typeface="Calibri"/>
                <a:sym typeface="Calibri"/>
              </a:rPr>
              <a:t>The characteristic time-scales of the variability range from hours to years, with the shortest time-scales being associated with shorter emission wavelengths. </a:t>
            </a:r>
            <a:endParaRPr b="0" i="0" sz="2300" u="none" cap="none" strike="noStrike">
              <a:solidFill>
                <a:srgbClr val="000000"/>
              </a:solidFill>
              <a:latin typeface="Calibri"/>
              <a:ea typeface="Calibri"/>
              <a:cs typeface="Calibri"/>
              <a:sym typeface="Calibri"/>
            </a:endParaRPr>
          </a:p>
          <a:p>
            <a:pPr indent="0" lvl="0" marL="457200" marR="0" rtl="0" algn="just">
              <a:lnSpc>
                <a:spcPct val="100000"/>
              </a:lnSpc>
              <a:spcBef>
                <a:spcPts val="0"/>
              </a:spcBef>
              <a:spcAft>
                <a:spcPts val="0"/>
              </a:spcAft>
              <a:buClr>
                <a:srgbClr val="000000"/>
              </a:buClr>
              <a:buSzPts val="2100"/>
              <a:buFont typeface="Arial"/>
              <a:buNone/>
            </a:pPr>
            <a:r>
              <a:t/>
            </a:r>
            <a:endParaRPr b="0" i="0" sz="2300" u="none" cap="none" strike="noStrike">
              <a:solidFill>
                <a:srgbClr val="000000"/>
              </a:solidFill>
              <a:latin typeface="Calibri"/>
              <a:ea typeface="Calibri"/>
              <a:cs typeface="Calibri"/>
              <a:sym typeface="Calibri"/>
            </a:endParaRPr>
          </a:p>
          <a:p>
            <a:pPr indent="-374650" lvl="0" marL="457200" marR="0" rtl="0" algn="just">
              <a:lnSpc>
                <a:spcPct val="100000"/>
              </a:lnSpc>
              <a:spcBef>
                <a:spcPts val="0"/>
              </a:spcBef>
              <a:spcAft>
                <a:spcPts val="0"/>
              </a:spcAft>
              <a:buClr>
                <a:srgbClr val="000000"/>
              </a:buClr>
              <a:buSzPts val="2300"/>
              <a:buFont typeface="Calibri"/>
              <a:buChar char="●"/>
            </a:pPr>
            <a:r>
              <a:rPr b="0" i="0" lang="en-US" sz="2300" u="none" cap="none" strike="noStrike">
                <a:solidFill>
                  <a:srgbClr val="000000"/>
                </a:solidFill>
                <a:latin typeface="Calibri"/>
                <a:ea typeface="Calibri"/>
                <a:cs typeface="Calibri"/>
                <a:sym typeface="Calibri"/>
              </a:rPr>
              <a:t>There is a connection between the variations seen at different wavelengths.</a:t>
            </a:r>
            <a:endParaRPr b="0" i="0" sz="2300" u="none" cap="none" strike="noStrike">
              <a:solidFill>
                <a:srgbClr val="000000"/>
              </a:solidFill>
              <a:latin typeface="Calibri"/>
              <a:ea typeface="Calibri"/>
              <a:cs typeface="Calibri"/>
              <a:sym typeface="Calibri"/>
            </a:endParaRPr>
          </a:p>
        </p:txBody>
      </p:sp>
      <p:sp>
        <p:nvSpPr>
          <p:cNvPr id="241" name="Google Shape;241;g11eb0ac2203_0_11"/>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g29182079e86_0_393"/>
          <p:cNvSpPr txBox="1"/>
          <p:nvPr>
            <p:ph idx="1" type="subTitle"/>
          </p:nvPr>
        </p:nvSpPr>
        <p:spPr>
          <a:xfrm>
            <a:off x="1828324" y="3886200"/>
            <a:ext cx="8532300" cy="1752600"/>
          </a:xfrm>
          <a:prstGeom prst="rect">
            <a:avLst/>
          </a:prstGeom>
        </p:spPr>
        <p:txBody>
          <a:bodyPr anchorCtr="0" anchor="t" bIns="61475" lIns="122950" spcFirstLastPara="1" rIns="122950" wrap="square" tIns="61475">
            <a:noAutofit/>
          </a:bodyPr>
          <a:lstStyle/>
          <a:p>
            <a:pPr indent="0" lvl="0" marL="0" rtl="0" algn="ctr">
              <a:spcBef>
                <a:spcPts val="760"/>
              </a:spcBef>
              <a:spcAft>
                <a:spcPts val="0"/>
              </a:spcAft>
              <a:buNone/>
            </a:pPr>
            <a:r>
              <a:rPr lang="en-US" sz="1200">
                <a:solidFill>
                  <a:srgbClr val="333333"/>
                </a:solidFill>
                <a:latin typeface="Roboto"/>
                <a:ea typeface="Roboto"/>
                <a:cs typeface="Roboto"/>
                <a:sym typeface="Roboto"/>
              </a:rPr>
              <a:t>accretion disk thermal timescale.</a:t>
            </a:r>
            <a:endParaRPr/>
          </a:p>
        </p:txBody>
      </p:sp>
      <p:pic>
        <p:nvPicPr>
          <p:cNvPr id="248" name="Google Shape;248;g29182079e86_0_393"/>
          <p:cNvPicPr preferRelativeResize="0"/>
          <p:nvPr/>
        </p:nvPicPr>
        <p:blipFill>
          <a:blip r:embed="rId3">
            <a:alphaModFix/>
          </a:blip>
          <a:stretch>
            <a:fillRect/>
          </a:stretch>
        </p:blipFill>
        <p:spPr>
          <a:xfrm>
            <a:off x="5214875" y="1245450"/>
            <a:ext cx="3459676" cy="2433051"/>
          </a:xfrm>
          <a:prstGeom prst="rect">
            <a:avLst/>
          </a:prstGeom>
          <a:noFill/>
          <a:ln>
            <a:noFill/>
          </a:ln>
        </p:spPr>
      </p:pic>
      <p:sp>
        <p:nvSpPr>
          <p:cNvPr id="249" name="Google Shape;249;g29182079e86_0_393"/>
          <p:cNvSpPr txBox="1"/>
          <p:nvPr/>
        </p:nvSpPr>
        <p:spPr>
          <a:xfrm>
            <a:off x="1562225" y="3891425"/>
            <a:ext cx="548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250" name="Google Shape;250;g29182079e86_0_393"/>
          <p:cNvPicPr preferRelativeResize="0"/>
          <p:nvPr/>
        </p:nvPicPr>
        <p:blipFill>
          <a:blip r:embed="rId4">
            <a:alphaModFix/>
          </a:blip>
          <a:stretch>
            <a:fillRect/>
          </a:stretch>
        </p:blipFill>
        <p:spPr>
          <a:xfrm>
            <a:off x="3833555" y="485273"/>
            <a:ext cx="2447346" cy="902175"/>
          </a:xfrm>
          <a:prstGeom prst="rect">
            <a:avLst/>
          </a:prstGeom>
          <a:noFill/>
          <a:ln>
            <a:noFill/>
          </a:ln>
        </p:spPr>
      </p:pic>
      <p:pic>
        <p:nvPicPr>
          <p:cNvPr id="251" name="Google Shape;251;g29182079e86_0_393"/>
          <p:cNvPicPr preferRelativeResize="0"/>
          <p:nvPr/>
        </p:nvPicPr>
        <p:blipFill>
          <a:blip r:embed="rId5">
            <a:alphaModFix/>
          </a:blip>
          <a:stretch>
            <a:fillRect/>
          </a:stretch>
        </p:blipFill>
        <p:spPr>
          <a:xfrm>
            <a:off x="6371750" y="485264"/>
            <a:ext cx="5396801" cy="989750"/>
          </a:xfrm>
          <a:prstGeom prst="rect">
            <a:avLst/>
          </a:prstGeom>
          <a:noFill/>
          <a:ln>
            <a:noFill/>
          </a:ln>
        </p:spPr>
      </p:pic>
      <p:sp>
        <p:nvSpPr>
          <p:cNvPr id="252" name="Google Shape;252;g29182079e86_0_393"/>
          <p:cNvSpPr txBox="1"/>
          <p:nvPr/>
        </p:nvSpPr>
        <p:spPr>
          <a:xfrm>
            <a:off x="319175" y="485263"/>
            <a:ext cx="548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alibri"/>
                <a:ea typeface="Calibri"/>
                <a:cs typeface="Calibri"/>
                <a:sym typeface="Calibri"/>
              </a:rPr>
              <a:t>Burst model </a:t>
            </a:r>
            <a:r>
              <a:rPr b="1" lang="en-US" sz="1150">
                <a:solidFill>
                  <a:srgbClr val="2A2A2A"/>
                </a:solidFill>
                <a:highlight>
                  <a:srgbClr val="FFFFFF"/>
                </a:highlight>
                <a:latin typeface="Merriweather"/>
                <a:ea typeface="Merriweather"/>
                <a:cs typeface="Merriweather"/>
                <a:sym typeface="Merriweather"/>
              </a:rPr>
              <a:t> (fig. 9 of Farris et al. </a:t>
            </a:r>
            <a:r>
              <a:rPr b="1" lang="en-US" sz="1150">
                <a:solidFill>
                  <a:srgbClr val="006FB7"/>
                </a:solidFill>
                <a:highlight>
                  <a:srgbClr val="FFFFFF"/>
                </a:highlight>
                <a:latin typeface="Merriweather"/>
                <a:ea typeface="Merriweather"/>
                <a:cs typeface="Merriweather"/>
                <a:sym typeface="Merriweather"/>
              </a:rPr>
              <a:t>2014</a:t>
            </a:r>
            <a:r>
              <a:rPr b="1" lang="en-US" sz="1150">
                <a:solidFill>
                  <a:srgbClr val="2A2A2A"/>
                </a:solidFill>
                <a:highlight>
                  <a:srgbClr val="FFFFFF"/>
                </a:highlight>
                <a:latin typeface="Merriweather"/>
                <a:ea typeface="Merriweather"/>
                <a:cs typeface="Merriweather"/>
                <a:sym typeface="Merriweather"/>
              </a:rPr>
              <a:t>)</a:t>
            </a:r>
            <a:endParaRPr b="1">
              <a:latin typeface="Calibri"/>
              <a:ea typeface="Calibri"/>
              <a:cs typeface="Calibri"/>
              <a:sym typeface="Calibri"/>
            </a:endParaRPr>
          </a:p>
        </p:txBody>
      </p:sp>
      <p:sp>
        <p:nvSpPr>
          <p:cNvPr id="253" name="Google Shape;253;g29182079e86_0_393"/>
          <p:cNvSpPr txBox="1"/>
          <p:nvPr/>
        </p:nvSpPr>
        <p:spPr>
          <a:xfrm>
            <a:off x="319150" y="2244325"/>
            <a:ext cx="40959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900"/>
              <a:t>The power spectral density (PSD) for the DRW is (Kelly et al 2009)</a:t>
            </a:r>
            <a:endParaRPr sz="900"/>
          </a:p>
        </p:txBody>
      </p:sp>
      <p:pic>
        <p:nvPicPr>
          <p:cNvPr id="254" name="Google Shape;254;g29182079e86_0_393"/>
          <p:cNvPicPr preferRelativeResize="0"/>
          <p:nvPr/>
        </p:nvPicPr>
        <p:blipFill>
          <a:blip r:embed="rId6">
            <a:alphaModFix/>
          </a:blip>
          <a:stretch>
            <a:fillRect/>
          </a:stretch>
        </p:blipFill>
        <p:spPr>
          <a:xfrm>
            <a:off x="561975" y="2580825"/>
            <a:ext cx="1847975" cy="521225"/>
          </a:xfrm>
          <a:prstGeom prst="rect">
            <a:avLst/>
          </a:prstGeom>
          <a:noFill/>
          <a:ln>
            <a:noFill/>
          </a:ln>
        </p:spPr>
      </p:pic>
      <p:pic>
        <p:nvPicPr>
          <p:cNvPr id="255" name="Google Shape;255;g29182079e86_0_393"/>
          <p:cNvPicPr preferRelativeResize="0"/>
          <p:nvPr/>
        </p:nvPicPr>
        <p:blipFill>
          <a:blip r:embed="rId7">
            <a:alphaModFix/>
          </a:blip>
          <a:stretch>
            <a:fillRect/>
          </a:stretch>
        </p:blipFill>
        <p:spPr>
          <a:xfrm>
            <a:off x="376325" y="3492825"/>
            <a:ext cx="2914650" cy="200025"/>
          </a:xfrm>
          <a:prstGeom prst="rect">
            <a:avLst/>
          </a:prstGeom>
          <a:noFill/>
          <a:ln>
            <a:noFill/>
          </a:ln>
        </p:spPr>
      </p:pic>
      <p:pic>
        <p:nvPicPr>
          <p:cNvPr id="256" name="Google Shape;256;g29182079e86_0_393"/>
          <p:cNvPicPr preferRelativeResize="0"/>
          <p:nvPr/>
        </p:nvPicPr>
        <p:blipFill>
          <a:blip r:embed="rId8">
            <a:alphaModFix/>
          </a:blip>
          <a:stretch>
            <a:fillRect/>
          </a:stretch>
        </p:blipFill>
        <p:spPr>
          <a:xfrm>
            <a:off x="319175" y="3886200"/>
            <a:ext cx="4552950" cy="200025"/>
          </a:xfrm>
          <a:prstGeom prst="rect">
            <a:avLst/>
          </a:prstGeom>
          <a:noFill/>
          <a:ln>
            <a:noFill/>
          </a:ln>
        </p:spPr>
      </p:pic>
      <p:pic>
        <p:nvPicPr>
          <p:cNvPr id="257" name="Google Shape;257;g29182079e86_0_393"/>
          <p:cNvPicPr preferRelativeResize="0"/>
          <p:nvPr/>
        </p:nvPicPr>
        <p:blipFill>
          <a:blip r:embed="rId9">
            <a:alphaModFix/>
          </a:blip>
          <a:stretch>
            <a:fillRect/>
          </a:stretch>
        </p:blipFill>
        <p:spPr>
          <a:xfrm>
            <a:off x="6374252" y="2906462"/>
            <a:ext cx="3131375" cy="1439336"/>
          </a:xfrm>
          <a:prstGeom prst="rect">
            <a:avLst/>
          </a:prstGeom>
          <a:noFill/>
          <a:ln>
            <a:noFill/>
          </a:ln>
        </p:spPr>
      </p:pic>
      <p:sp>
        <p:nvSpPr>
          <p:cNvPr id="258" name="Google Shape;258;g29182079e86_0_393"/>
          <p:cNvSpPr txBox="1"/>
          <p:nvPr/>
        </p:nvSpPr>
        <p:spPr>
          <a:xfrm>
            <a:off x="319175" y="3024125"/>
            <a:ext cx="489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chemeClr val="dk1"/>
                </a:solidFill>
                <a:latin typeface="Calibri"/>
                <a:ea typeface="Calibri"/>
                <a:cs typeface="Calibri"/>
                <a:sym typeface="Calibri"/>
              </a:rPr>
              <a:t>Red Noise mimics  periodicity </a:t>
            </a:r>
            <a:r>
              <a:rPr b="1" lang="en-US" sz="1150">
                <a:solidFill>
                  <a:srgbClr val="2A2A2A"/>
                </a:solidFill>
                <a:highlight>
                  <a:srgbClr val="FFFFFF"/>
                </a:highlight>
                <a:latin typeface="Merriweather"/>
                <a:ea typeface="Merriweather"/>
                <a:cs typeface="Merriweather"/>
                <a:sym typeface="Merriweather"/>
              </a:rPr>
              <a:t> (fig. 1 of  Vaughan et al 2016)</a:t>
            </a:r>
            <a:endParaRPr b="1">
              <a:solidFill>
                <a:schemeClr val="dk1"/>
              </a:solidFill>
              <a:latin typeface="Calibri"/>
              <a:ea typeface="Calibri"/>
              <a:cs typeface="Calibri"/>
              <a:sym typeface="Calibri"/>
            </a:endParaRPr>
          </a:p>
        </p:txBody>
      </p:sp>
      <p:sp>
        <p:nvSpPr>
          <p:cNvPr id="259" name="Google Shape;259;g29182079e86_0_393"/>
          <p:cNvSpPr txBox="1"/>
          <p:nvPr/>
        </p:nvSpPr>
        <p:spPr>
          <a:xfrm>
            <a:off x="319175" y="1387438"/>
            <a:ext cx="548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alibri"/>
                <a:ea typeface="Calibri"/>
                <a:cs typeface="Calibri"/>
                <a:sym typeface="Calibri"/>
              </a:rPr>
              <a:t>Periodicity signal immersed in red noise</a:t>
            </a:r>
            <a:endParaRPr b="1">
              <a:latin typeface="Calibri"/>
              <a:ea typeface="Calibri"/>
              <a:cs typeface="Calibri"/>
              <a:sym typeface="Calibri"/>
            </a:endParaRPr>
          </a:p>
        </p:txBody>
      </p:sp>
      <p:cxnSp>
        <p:nvCxnSpPr>
          <p:cNvPr id="260" name="Google Shape;260;g29182079e86_0_393"/>
          <p:cNvCxnSpPr/>
          <p:nvPr/>
        </p:nvCxnSpPr>
        <p:spPr>
          <a:xfrm flipH="1" rot="10800000">
            <a:off x="3833552" y="3383580"/>
            <a:ext cx="2540700" cy="239400"/>
          </a:xfrm>
          <a:prstGeom prst="straightConnector1">
            <a:avLst/>
          </a:prstGeom>
          <a:noFill/>
          <a:ln cap="flat" cmpd="sng" w="28575">
            <a:solidFill>
              <a:schemeClr val="dk2"/>
            </a:solidFill>
            <a:prstDash val="solid"/>
            <a:round/>
            <a:headEnd len="med" w="med" type="none"/>
            <a:tailEnd len="med" w="med" type="triangle"/>
          </a:ln>
        </p:spPr>
      </p:cxnSp>
      <p:grpSp>
        <p:nvGrpSpPr>
          <p:cNvPr id="261" name="Google Shape;261;g29182079e86_0_393"/>
          <p:cNvGrpSpPr/>
          <p:nvPr/>
        </p:nvGrpSpPr>
        <p:grpSpPr>
          <a:xfrm>
            <a:off x="4935283" y="3953473"/>
            <a:ext cx="6350563" cy="2735436"/>
            <a:chOff x="1398900" y="2427351"/>
            <a:chExt cx="9061876" cy="4362738"/>
          </a:xfrm>
        </p:grpSpPr>
        <p:pic>
          <p:nvPicPr>
            <p:cNvPr id="262" name="Google Shape;262;g29182079e86_0_393"/>
            <p:cNvPicPr preferRelativeResize="0"/>
            <p:nvPr/>
          </p:nvPicPr>
          <p:blipFill rotWithShape="1">
            <a:blip r:embed="rId10">
              <a:alphaModFix/>
            </a:blip>
            <a:srcRect b="0" l="-1180" r="1180" t="0"/>
            <a:stretch/>
          </p:blipFill>
          <p:spPr>
            <a:xfrm>
              <a:off x="6934825" y="2427351"/>
              <a:ext cx="3525951" cy="4328950"/>
            </a:xfrm>
            <a:prstGeom prst="rect">
              <a:avLst/>
            </a:prstGeom>
            <a:noFill/>
            <a:ln>
              <a:noFill/>
            </a:ln>
          </p:spPr>
        </p:pic>
        <p:pic>
          <p:nvPicPr>
            <p:cNvPr id="263" name="Google Shape;263;g29182079e86_0_393"/>
            <p:cNvPicPr preferRelativeResize="0"/>
            <p:nvPr/>
          </p:nvPicPr>
          <p:blipFill>
            <a:blip r:embed="rId11">
              <a:alphaModFix/>
            </a:blip>
            <a:stretch>
              <a:fillRect/>
            </a:stretch>
          </p:blipFill>
          <p:spPr>
            <a:xfrm>
              <a:off x="1398900" y="2545964"/>
              <a:ext cx="3416000" cy="4244124"/>
            </a:xfrm>
            <a:prstGeom prst="rect">
              <a:avLst/>
            </a:prstGeom>
            <a:noFill/>
            <a:ln>
              <a:noFill/>
            </a:ln>
          </p:spPr>
        </p:pic>
        <p:sp>
          <p:nvSpPr>
            <p:cNvPr id="264" name="Google Shape;264;g29182079e86_0_393"/>
            <p:cNvSpPr txBox="1"/>
            <p:nvPr/>
          </p:nvSpPr>
          <p:spPr>
            <a:xfrm>
              <a:off x="5062725" y="2712772"/>
              <a:ext cx="1958700" cy="51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900">
                  <a:latin typeface="Calibri"/>
                  <a:ea typeface="Calibri"/>
                  <a:cs typeface="Calibri"/>
                  <a:sym typeface="Calibri"/>
                </a:rPr>
                <a:t>Fourier transform</a:t>
              </a:r>
              <a:endParaRPr sz="900">
                <a:latin typeface="Calibri"/>
                <a:ea typeface="Calibri"/>
                <a:cs typeface="Calibri"/>
                <a:sym typeface="Calibri"/>
              </a:endParaRPr>
            </a:p>
          </p:txBody>
        </p:sp>
      </p:grpSp>
      <p:sp>
        <p:nvSpPr>
          <p:cNvPr id="265" name="Google Shape;265;g29182079e86_0_393"/>
          <p:cNvSpPr/>
          <p:nvPr/>
        </p:nvSpPr>
        <p:spPr>
          <a:xfrm>
            <a:off x="7503450" y="4525241"/>
            <a:ext cx="1695450" cy="706825"/>
          </a:xfrm>
          <a:custGeom>
            <a:rect b="b" l="l" r="r" t="t"/>
            <a:pathLst>
              <a:path extrusionOk="0" h="28273" w="67818">
                <a:moveTo>
                  <a:pt x="0" y="28273"/>
                </a:moveTo>
                <a:cubicBezTo>
                  <a:pt x="4509" y="23574"/>
                  <a:pt x="15748" y="714"/>
                  <a:pt x="27051" y="79"/>
                </a:cubicBezTo>
                <a:cubicBezTo>
                  <a:pt x="38354" y="-556"/>
                  <a:pt x="61024" y="20399"/>
                  <a:pt x="67818" y="24463"/>
                </a:cubicBezTo>
              </a:path>
            </a:pathLst>
          </a:custGeom>
          <a:noFill/>
          <a:ln cap="flat" cmpd="sng" w="9525">
            <a:solidFill>
              <a:schemeClr val="dk2"/>
            </a:solidFill>
            <a:prstDash val="solid"/>
            <a:round/>
            <a:headEnd len="med" w="med" type="none"/>
            <a:tailEnd len="med" w="med" type="triangle"/>
          </a:ln>
        </p:spPr>
      </p:sp>
      <p:pic>
        <p:nvPicPr>
          <p:cNvPr id="266" name="Google Shape;266;g29182079e86_0_393"/>
          <p:cNvPicPr preferRelativeResize="0"/>
          <p:nvPr/>
        </p:nvPicPr>
        <p:blipFill>
          <a:blip r:embed="rId12">
            <a:alphaModFix/>
          </a:blip>
          <a:stretch>
            <a:fillRect/>
          </a:stretch>
        </p:blipFill>
        <p:spPr>
          <a:xfrm>
            <a:off x="1955077" y="4279578"/>
            <a:ext cx="3459675" cy="462411"/>
          </a:xfrm>
          <a:prstGeom prst="rect">
            <a:avLst/>
          </a:prstGeom>
          <a:noFill/>
          <a:ln>
            <a:noFill/>
          </a:ln>
        </p:spPr>
      </p:pic>
      <p:sp>
        <p:nvSpPr>
          <p:cNvPr id="267" name="Google Shape;267;g29182079e86_0_393"/>
          <p:cNvSpPr txBox="1"/>
          <p:nvPr/>
        </p:nvSpPr>
        <p:spPr>
          <a:xfrm>
            <a:off x="152525" y="4258400"/>
            <a:ext cx="2057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light crossing </a:t>
            </a:r>
            <a:endParaRPr>
              <a:latin typeface="Calibri"/>
              <a:ea typeface="Calibri"/>
              <a:cs typeface="Calibri"/>
              <a:sym typeface="Calibri"/>
            </a:endParaRPr>
          </a:p>
          <a:p>
            <a:pPr indent="0" lvl="0" marL="0" rtl="0" algn="l">
              <a:spcBef>
                <a:spcPts val="0"/>
              </a:spcBef>
              <a:spcAft>
                <a:spcPts val="0"/>
              </a:spcAft>
              <a:buNone/>
            </a:pPr>
            <a:r>
              <a:rPr lang="en-US">
                <a:latin typeface="Calibri"/>
                <a:ea typeface="Calibri"/>
                <a:cs typeface="Calibri"/>
                <a:sym typeface="Calibri"/>
              </a:rPr>
              <a:t>time scale</a:t>
            </a:r>
            <a:endParaRPr>
              <a:latin typeface="Calibri"/>
              <a:ea typeface="Calibri"/>
              <a:cs typeface="Calibri"/>
              <a:sym typeface="Calibri"/>
            </a:endParaRPr>
          </a:p>
        </p:txBody>
      </p:sp>
      <p:pic>
        <p:nvPicPr>
          <p:cNvPr id="268" name="Google Shape;268;g29182079e86_0_393"/>
          <p:cNvPicPr preferRelativeResize="0"/>
          <p:nvPr/>
        </p:nvPicPr>
        <p:blipFill>
          <a:blip r:embed="rId13">
            <a:alphaModFix/>
          </a:blip>
          <a:stretch>
            <a:fillRect/>
          </a:stretch>
        </p:blipFill>
        <p:spPr>
          <a:xfrm>
            <a:off x="1650631" y="5089975"/>
            <a:ext cx="3415469" cy="462425"/>
          </a:xfrm>
          <a:prstGeom prst="rect">
            <a:avLst/>
          </a:prstGeom>
          <a:noFill/>
          <a:ln>
            <a:noFill/>
          </a:ln>
        </p:spPr>
      </p:pic>
      <p:sp>
        <p:nvSpPr>
          <p:cNvPr id="269" name="Google Shape;269;g29182079e86_0_393"/>
          <p:cNvSpPr txBox="1"/>
          <p:nvPr/>
        </p:nvSpPr>
        <p:spPr>
          <a:xfrm>
            <a:off x="152525" y="5104725"/>
            <a:ext cx="1695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rgbClr val="333333"/>
                </a:solidFill>
                <a:latin typeface="Roboto"/>
                <a:ea typeface="Roboto"/>
                <a:cs typeface="Roboto"/>
                <a:sym typeface="Roboto"/>
              </a:rPr>
              <a:t>the gas orbital timescale</a:t>
            </a:r>
            <a:endParaRPr>
              <a:latin typeface="Calibri"/>
              <a:ea typeface="Calibri"/>
              <a:cs typeface="Calibri"/>
              <a:sym typeface="Calibri"/>
            </a:endParaRPr>
          </a:p>
        </p:txBody>
      </p:sp>
      <p:pic>
        <p:nvPicPr>
          <p:cNvPr id="270" name="Google Shape;270;g29182079e86_0_393"/>
          <p:cNvPicPr preferRelativeResize="0"/>
          <p:nvPr/>
        </p:nvPicPr>
        <p:blipFill>
          <a:blip r:embed="rId14">
            <a:alphaModFix/>
          </a:blip>
          <a:stretch>
            <a:fillRect/>
          </a:stretch>
        </p:blipFill>
        <p:spPr>
          <a:xfrm>
            <a:off x="1670975" y="5888266"/>
            <a:ext cx="3415475" cy="436509"/>
          </a:xfrm>
          <a:prstGeom prst="rect">
            <a:avLst/>
          </a:prstGeom>
          <a:noFill/>
          <a:ln>
            <a:noFill/>
          </a:ln>
        </p:spPr>
      </p:pic>
      <p:sp>
        <p:nvSpPr>
          <p:cNvPr id="271" name="Google Shape;271;g29182079e86_0_393"/>
          <p:cNvSpPr txBox="1"/>
          <p:nvPr/>
        </p:nvSpPr>
        <p:spPr>
          <a:xfrm>
            <a:off x="137075" y="5924575"/>
            <a:ext cx="1726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rgbClr val="333333"/>
                </a:solidFill>
                <a:latin typeface="Roboto"/>
                <a:ea typeface="Roboto"/>
                <a:cs typeface="Roboto"/>
                <a:sym typeface="Roboto"/>
              </a:rPr>
              <a:t>accretion disk</a:t>
            </a:r>
            <a:endParaRPr sz="1200">
              <a:solidFill>
                <a:srgbClr val="333333"/>
              </a:solidFill>
              <a:latin typeface="Roboto"/>
              <a:ea typeface="Roboto"/>
              <a:cs typeface="Roboto"/>
              <a:sym typeface="Roboto"/>
            </a:endParaRPr>
          </a:p>
          <a:p>
            <a:pPr indent="0" lvl="0" marL="0" rtl="0" algn="l">
              <a:spcBef>
                <a:spcPts val="0"/>
              </a:spcBef>
              <a:spcAft>
                <a:spcPts val="0"/>
              </a:spcAft>
              <a:buNone/>
            </a:pPr>
            <a:r>
              <a:rPr lang="en-US" sz="1200">
                <a:solidFill>
                  <a:srgbClr val="333333"/>
                </a:solidFill>
                <a:latin typeface="Roboto"/>
                <a:ea typeface="Roboto"/>
                <a:cs typeface="Roboto"/>
                <a:sym typeface="Roboto"/>
              </a:rPr>
              <a:t> thermal timescale.</a:t>
            </a:r>
            <a:endParaRPr>
              <a:latin typeface="Calibri"/>
              <a:ea typeface="Calibri"/>
              <a:cs typeface="Calibri"/>
              <a:sym typeface="Calibri"/>
            </a:endParaRPr>
          </a:p>
        </p:txBody>
      </p:sp>
      <p:sp>
        <p:nvSpPr>
          <p:cNvPr id="272" name="Google Shape;272;g29182079e86_0_393"/>
          <p:cNvSpPr txBox="1"/>
          <p:nvPr/>
        </p:nvSpPr>
        <p:spPr>
          <a:xfrm>
            <a:off x="3486275" y="2326800"/>
            <a:ext cx="548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73" name="Google Shape;273;g29182079e86_0_393"/>
          <p:cNvSpPr txBox="1"/>
          <p:nvPr/>
        </p:nvSpPr>
        <p:spPr>
          <a:xfrm>
            <a:off x="7677275" y="5917875"/>
            <a:ext cx="453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Kelly et al 2009</a:t>
            </a:r>
            <a:endParaRPr>
              <a:latin typeface="Calibri"/>
              <a:ea typeface="Calibri"/>
              <a:cs typeface="Calibri"/>
              <a:sym typeface="Calibri"/>
            </a:endParaRPr>
          </a:p>
        </p:txBody>
      </p:sp>
      <p:sp>
        <p:nvSpPr>
          <p:cNvPr id="274" name="Google Shape;274;g29182079e86_0_393"/>
          <p:cNvSpPr txBox="1"/>
          <p:nvPr/>
        </p:nvSpPr>
        <p:spPr>
          <a:xfrm>
            <a:off x="308838" y="10700"/>
            <a:ext cx="109770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500">
                <a:solidFill>
                  <a:srgbClr val="1872AD"/>
                </a:solidFill>
                <a:latin typeface="Calibri"/>
                <a:ea typeface="Calibri"/>
                <a:cs typeface="Calibri"/>
                <a:sym typeface="Calibri"/>
              </a:rPr>
              <a:t>VARIETY OF SIGNALS  IN AGN EMISSION LIGHT CURVES </a:t>
            </a:r>
            <a:endParaRPr b="1" sz="2500">
              <a:solidFill>
                <a:srgbClr val="1872AD"/>
              </a:solidFill>
              <a:latin typeface="Calibri"/>
              <a:ea typeface="Calibri"/>
              <a:cs typeface="Calibri"/>
              <a:sym typeface="Calibri"/>
            </a:endParaRPr>
          </a:p>
        </p:txBody>
      </p:sp>
      <p:pic>
        <p:nvPicPr>
          <p:cNvPr id="275" name="Google Shape;275;g29182079e86_0_393"/>
          <p:cNvPicPr preferRelativeResize="0"/>
          <p:nvPr/>
        </p:nvPicPr>
        <p:blipFill>
          <a:blip r:embed="rId15">
            <a:alphaModFix/>
          </a:blip>
          <a:stretch>
            <a:fillRect/>
          </a:stretch>
        </p:blipFill>
        <p:spPr>
          <a:xfrm>
            <a:off x="152538" y="1823850"/>
            <a:ext cx="4429125" cy="466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29182079e86_0_162"/>
          <p:cNvSpPr txBox="1"/>
          <p:nvPr/>
        </p:nvSpPr>
        <p:spPr>
          <a:xfrm>
            <a:off x="308838" y="163100"/>
            <a:ext cx="109770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500">
                <a:solidFill>
                  <a:srgbClr val="1872AD"/>
                </a:solidFill>
                <a:latin typeface="Calibri"/>
                <a:ea typeface="Calibri"/>
                <a:cs typeface="Calibri"/>
                <a:sym typeface="Calibri"/>
              </a:rPr>
              <a:t>VARIETY OF SIGNALS  IN AGN EMISSION LIGHT CURVES </a:t>
            </a:r>
            <a:endParaRPr b="1" sz="2500">
              <a:solidFill>
                <a:srgbClr val="1872AD"/>
              </a:solidFill>
              <a:latin typeface="Calibri"/>
              <a:ea typeface="Calibri"/>
              <a:cs typeface="Calibri"/>
              <a:sym typeface="Calibri"/>
            </a:endParaRPr>
          </a:p>
        </p:txBody>
      </p:sp>
      <p:sp>
        <p:nvSpPr>
          <p:cNvPr id="282" name="Google Shape;282;g29182079e86_0_162"/>
          <p:cNvSpPr txBox="1"/>
          <p:nvPr/>
        </p:nvSpPr>
        <p:spPr>
          <a:xfrm>
            <a:off x="750050" y="814375"/>
            <a:ext cx="109770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alibri"/>
                <a:ea typeface="Calibri"/>
                <a:cs typeface="Calibri"/>
                <a:sym typeface="Calibri"/>
              </a:rPr>
              <a:t>O</a:t>
            </a:r>
            <a:r>
              <a:rPr b="1" lang="en-US" sz="1700">
                <a:latin typeface="Calibri"/>
                <a:ea typeface="Calibri"/>
                <a:cs typeface="Calibri"/>
                <a:sym typeface="Calibri"/>
              </a:rPr>
              <a:t>bserved Flux                           =</a:t>
            </a:r>
            <a:r>
              <a:rPr b="1" lang="en-US" sz="1700">
                <a:solidFill>
                  <a:srgbClr val="9900FF"/>
                </a:solidFill>
                <a:latin typeface="Calibri"/>
                <a:ea typeface="Calibri"/>
                <a:cs typeface="Calibri"/>
                <a:sym typeface="Calibri"/>
              </a:rPr>
              <a:t>Steady mean </a:t>
            </a:r>
            <a:r>
              <a:rPr b="1" lang="en-US" sz="1700">
                <a:solidFill>
                  <a:srgbClr val="00FFFF"/>
                </a:solidFill>
                <a:latin typeface="Calibri"/>
                <a:ea typeface="Calibri"/>
                <a:cs typeface="Calibri"/>
                <a:sym typeface="Calibri"/>
              </a:rPr>
              <a:t> </a:t>
            </a:r>
            <a:r>
              <a:rPr b="1" lang="en-US" sz="1700">
                <a:latin typeface="Calibri"/>
                <a:ea typeface="Calibri"/>
                <a:cs typeface="Calibri"/>
                <a:sym typeface="Calibri"/>
              </a:rPr>
              <a:t>X</a:t>
            </a:r>
            <a:r>
              <a:rPr b="1" lang="en-US" sz="1700">
                <a:solidFill>
                  <a:srgbClr val="CC0000"/>
                </a:solidFill>
                <a:latin typeface="Calibri"/>
                <a:ea typeface="Calibri"/>
                <a:cs typeface="Calibri"/>
                <a:sym typeface="Calibri"/>
              </a:rPr>
              <a:t> ( Doppler boost) </a:t>
            </a:r>
            <a:r>
              <a:rPr b="1" lang="en-US" sz="1700">
                <a:latin typeface="Calibri"/>
                <a:ea typeface="Calibri"/>
                <a:cs typeface="Calibri"/>
                <a:sym typeface="Calibri"/>
              </a:rPr>
              <a:t>X </a:t>
            </a:r>
            <a:r>
              <a:rPr b="1" lang="en-US" sz="1700">
                <a:solidFill>
                  <a:srgbClr val="6AA84F"/>
                </a:solidFill>
                <a:latin typeface="Calibri"/>
                <a:ea typeface="Calibri"/>
                <a:cs typeface="Calibri"/>
                <a:sym typeface="Calibri"/>
              </a:rPr>
              <a:t>(Gravitational) </a:t>
            </a:r>
            <a:r>
              <a:rPr b="1" lang="en-US" sz="1700">
                <a:latin typeface="Calibri"/>
                <a:ea typeface="Calibri"/>
                <a:cs typeface="Calibri"/>
                <a:sym typeface="Calibri"/>
              </a:rPr>
              <a:t>X (Red noise) +</a:t>
            </a:r>
            <a:r>
              <a:rPr b="1" lang="en-US" sz="1700">
                <a:solidFill>
                  <a:srgbClr val="0000FF"/>
                </a:solidFill>
                <a:latin typeface="Calibri"/>
                <a:ea typeface="Calibri"/>
                <a:cs typeface="Calibri"/>
                <a:sym typeface="Calibri"/>
              </a:rPr>
              <a:t> Photometric noise</a:t>
            </a:r>
            <a:endParaRPr b="1" sz="1700">
              <a:solidFill>
                <a:srgbClr val="0000FF"/>
              </a:solidFill>
              <a:latin typeface="Calibri"/>
              <a:ea typeface="Calibri"/>
              <a:cs typeface="Calibri"/>
              <a:sym typeface="Calibri"/>
            </a:endParaRPr>
          </a:p>
          <a:p>
            <a:pPr indent="0" lvl="0" marL="0" rtl="0" algn="l">
              <a:spcBef>
                <a:spcPts val="0"/>
              </a:spcBef>
              <a:spcAft>
                <a:spcPts val="0"/>
              </a:spcAft>
              <a:buNone/>
            </a:pPr>
            <a:r>
              <a:rPr b="1" lang="en-US" sz="1700">
                <a:solidFill>
                  <a:srgbClr val="0000FF"/>
                </a:solidFill>
                <a:latin typeface="Calibri"/>
                <a:ea typeface="Calibri"/>
                <a:cs typeface="Calibri"/>
                <a:sym typeface="Calibri"/>
              </a:rPr>
              <a:t>                                      </a:t>
            </a:r>
            <a:r>
              <a:rPr b="1" lang="en-US" sz="1700">
                <a:solidFill>
                  <a:srgbClr val="FF00FF"/>
                </a:solidFill>
                <a:latin typeface="Calibri"/>
                <a:ea typeface="Calibri"/>
                <a:cs typeface="Calibri"/>
                <a:sym typeface="Calibri"/>
              </a:rPr>
              <a:t>                 flux </a:t>
            </a:r>
            <a:r>
              <a:rPr b="1" lang="en-US" sz="1700">
                <a:solidFill>
                  <a:srgbClr val="0000FF"/>
                </a:solidFill>
                <a:latin typeface="Calibri"/>
                <a:ea typeface="Calibri"/>
                <a:cs typeface="Calibri"/>
                <a:sym typeface="Calibri"/>
              </a:rPr>
              <a:t>                                                      </a:t>
            </a:r>
            <a:r>
              <a:rPr b="1" lang="en-US" sz="1700">
                <a:solidFill>
                  <a:srgbClr val="6AA84F"/>
                </a:solidFill>
                <a:latin typeface="Calibri"/>
                <a:ea typeface="Calibri"/>
                <a:cs typeface="Calibri"/>
                <a:sym typeface="Calibri"/>
              </a:rPr>
              <a:t> microlensing</a:t>
            </a:r>
            <a:endParaRPr b="1" sz="1700">
              <a:solidFill>
                <a:srgbClr val="6AA84F"/>
              </a:solidFill>
              <a:latin typeface="Calibri"/>
              <a:ea typeface="Calibri"/>
              <a:cs typeface="Calibri"/>
              <a:sym typeface="Calibri"/>
            </a:endParaRPr>
          </a:p>
        </p:txBody>
      </p:sp>
      <p:cxnSp>
        <p:nvCxnSpPr>
          <p:cNvPr id="283" name="Google Shape;283;g29182079e86_0_162"/>
          <p:cNvCxnSpPr/>
          <p:nvPr/>
        </p:nvCxnSpPr>
        <p:spPr>
          <a:xfrm>
            <a:off x="3598200" y="2855475"/>
            <a:ext cx="1270800" cy="21900"/>
          </a:xfrm>
          <a:prstGeom prst="straightConnector1">
            <a:avLst/>
          </a:prstGeom>
          <a:noFill/>
          <a:ln cap="flat" cmpd="sng" w="28575">
            <a:solidFill>
              <a:srgbClr val="9900FF"/>
            </a:solidFill>
            <a:prstDash val="solid"/>
            <a:round/>
            <a:headEnd len="med" w="med" type="none"/>
            <a:tailEnd len="med" w="med" type="none"/>
          </a:ln>
        </p:spPr>
      </p:cxnSp>
      <p:sp>
        <p:nvSpPr>
          <p:cNvPr id="284" name="Google Shape;284;g29182079e86_0_162"/>
          <p:cNvSpPr/>
          <p:nvPr/>
        </p:nvSpPr>
        <p:spPr>
          <a:xfrm>
            <a:off x="5333574" y="2523278"/>
            <a:ext cx="1270813" cy="743451"/>
          </a:xfrm>
          <a:custGeom>
            <a:rect b="b" l="l" r="r" t="t"/>
            <a:pathLst>
              <a:path extrusionOk="0" h="81653" w="99613">
                <a:moveTo>
                  <a:pt x="0" y="76359"/>
                </a:moveTo>
                <a:cubicBezTo>
                  <a:pt x="8910" y="63651"/>
                  <a:pt x="44844" y="-766"/>
                  <a:pt x="53462" y="110"/>
                </a:cubicBezTo>
                <a:cubicBezTo>
                  <a:pt x="62080" y="986"/>
                  <a:pt x="44406" y="81325"/>
                  <a:pt x="51709" y="81617"/>
                </a:cubicBezTo>
                <a:cubicBezTo>
                  <a:pt x="59013" y="81909"/>
                  <a:pt x="90418" y="2155"/>
                  <a:pt x="97283" y="1863"/>
                </a:cubicBezTo>
                <a:cubicBezTo>
                  <a:pt x="104148" y="1571"/>
                  <a:pt x="93631" y="66864"/>
                  <a:pt x="92901" y="79864"/>
                </a:cubicBezTo>
              </a:path>
            </a:pathLst>
          </a:custGeom>
          <a:noFill/>
          <a:ln cap="flat" cmpd="sng" w="28575">
            <a:solidFill>
              <a:srgbClr val="CC0000"/>
            </a:solidFill>
            <a:prstDash val="solid"/>
            <a:round/>
            <a:headEnd len="med" w="med" type="none"/>
            <a:tailEnd len="med" w="med" type="none"/>
          </a:ln>
        </p:spPr>
      </p:sp>
      <p:sp>
        <p:nvSpPr>
          <p:cNvPr id="285" name="Google Shape;285;g29182079e86_0_162"/>
          <p:cNvSpPr/>
          <p:nvPr/>
        </p:nvSpPr>
        <p:spPr>
          <a:xfrm>
            <a:off x="6965362" y="1858512"/>
            <a:ext cx="511327" cy="1470046"/>
          </a:xfrm>
          <a:custGeom>
            <a:rect b="b" l="l" r="r" t="t"/>
            <a:pathLst>
              <a:path extrusionOk="0" h="99043" w="39439">
                <a:moveTo>
                  <a:pt x="0" y="90235"/>
                </a:moveTo>
                <a:cubicBezTo>
                  <a:pt x="3944" y="90673"/>
                  <a:pt x="17528" y="107763"/>
                  <a:pt x="23663" y="92864"/>
                </a:cubicBezTo>
                <a:cubicBezTo>
                  <a:pt x="29798" y="77965"/>
                  <a:pt x="34180" y="7559"/>
                  <a:pt x="36809" y="840"/>
                </a:cubicBezTo>
                <a:cubicBezTo>
                  <a:pt x="39438" y="-5879"/>
                  <a:pt x="39001" y="43931"/>
                  <a:pt x="39439" y="52549"/>
                </a:cubicBezTo>
              </a:path>
            </a:pathLst>
          </a:custGeom>
          <a:noFill/>
          <a:ln cap="flat" cmpd="sng" w="38100">
            <a:solidFill>
              <a:srgbClr val="6AA84F"/>
            </a:solidFill>
            <a:prstDash val="solid"/>
            <a:round/>
            <a:headEnd len="med" w="med" type="none"/>
            <a:tailEnd len="med" w="med" type="none"/>
          </a:ln>
        </p:spPr>
      </p:sp>
      <p:pic>
        <p:nvPicPr>
          <p:cNvPr id="286" name="Google Shape;286;g29182079e86_0_162"/>
          <p:cNvPicPr preferRelativeResize="0"/>
          <p:nvPr/>
        </p:nvPicPr>
        <p:blipFill>
          <a:blip r:embed="rId3">
            <a:alphaModFix/>
          </a:blip>
          <a:stretch>
            <a:fillRect/>
          </a:stretch>
        </p:blipFill>
        <p:spPr>
          <a:xfrm>
            <a:off x="8095825" y="1886774"/>
            <a:ext cx="1613975" cy="1267176"/>
          </a:xfrm>
          <a:prstGeom prst="rect">
            <a:avLst/>
          </a:prstGeom>
          <a:noFill/>
          <a:ln>
            <a:noFill/>
          </a:ln>
        </p:spPr>
      </p:pic>
      <p:pic>
        <p:nvPicPr>
          <p:cNvPr id="287" name="Google Shape;287;g29182079e86_0_162"/>
          <p:cNvPicPr preferRelativeResize="0"/>
          <p:nvPr/>
        </p:nvPicPr>
        <p:blipFill>
          <a:blip r:embed="rId4">
            <a:alphaModFix/>
          </a:blip>
          <a:stretch>
            <a:fillRect/>
          </a:stretch>
        </p:blipFill>
        <p:spPr>
          <a:xfrm>
            <a:off x="9806325" y="1927318"/>
            <a:ext cx="1776600" cy="1332434"/>
          </a:xfrm>
          <a:prstGeom prst="rect">
            <a:avLst/>
          </a:prstGeom>
          <a:noFill/>
          <a:ln>
            <a:noFill/>
          </a:ln>
        </p:spPr>
      </p:pic>
      <p:sp>
        <p:nvSpPr>
          <p:cNvPr id="288" name="Google Shape;288;g29182079e86_0_162"/>
          <p:cNvSpPr txBox="1"/>
          <p:nvPr/>
        </p:nvSpPr>
        <p:spPr>
          <a:xfrm>
            <a:off x="5981875" y="3901150"/>
            <a:ext cx="624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89" name="Google Shape;289;g29182079e86_0_162"/>
          <p:cNvSpPr/>
          <p:nvPr/>
        </p:nvSpPr>
        <p:spPr>
          <a:xfrm rot="-5400000">
            <a:off x="2203725" y="2233650"/>
            <a:ext cx="1051800" cy="497700"/>
          </a:xfrm>
          <a:prstGeom prst="down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g29182079e86_0_162"/>
          <p:cNvSpPr txBox="1"/>
          <p:nvPr/>
        </p:nvSpPr>
        <p:spPr>
          <a:xfrm>
            <a:off x="3032500" y="2024988"/>
            <a:ext cx="10735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FLUX</a:t>
            </a:r>
            <a:endParaRPr>
              <a:latin typeface="Calibri"/>
              <a:ea typeface="Calibri"/>
              <a:cs typeface="Calibri"/>
              <a:sym typeface="Calibri"/>
            </a:endParaRPr>
          </a:p>
        </p:txBody>
      </p:sp>
      <p:sp>
        <p:nvSpPr>
          <p:cNvPr id="291" name="Google Shape;291;g29182079e86_0_162"/>
          <p:cNvSpPr txBox="1"/>
          <p:nvPr/>
        </p:nvSpPr>
        <p:spPr>
          <a:xfrm>
            <a:off x="5725375" y="3825400"/>
            <a:ext cx="284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TIME</a:t>
            </a:r>
            <a:endParaRPr>
              <a:latin typeface="Calibri"/>
              <a:ea typeface="Calibri"/>
              <a:cs typeface="Calibri"/>
              <a:sym typeface="Calibri"/>
            </a:endParaRPr>
          </a:p>
        </p:txBody>
      </p:sp>
      <p:pic>
        <p:nvPicPr>
          <p:cNvPr id="292" name="Google Shape;292;g29182079e86_0_162"/>
          <p:cNvPicPr preferRelativeResize="0"/>
          <p:nvPr/>
        </p:nvPicPr>
        <p:blipFill>
          <a:blip r:embed="rId5">
            <a:alphaModFix/>
          </a:blip>
          <a:stretch>
            <a:fillRect/>
          </a:stretch>
        </p:blipFill>
        <p:spPr>
          <a:xfrm>
            <a:off x="535100" y="1405775"/>
            <a:ext cx="1776600" cy="2375550"/>
          </a:xfrm>
          <a:prstGeom prst="rect">
            <a:avLst/>
          </a:prstGeom>
          <a:noFill/>
          <a:ln>
            <a:noFill/>
          </a:ln>
        </p:spPr>
      </p:pic>
      <p:sp>
        <p:nvSpPr>
          <p:cNvPr id="293" name="Google Shape;293;g29182079e86_0_162"/>
          <p:cNvSpPr txBox="1"/>
          <p:nvPr/>
        </p:nvSpPr>
        <p:spPr>
          <a:xfrm>
            <a:off x="8698775" y="5785450"/>
            <a:ext cx="352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94" name="Google Shape;294;g29182079e86_0_162"/>
          <p:cNvSpPr txBox="1"/>
          <p:nvPr/>
        </p:nvSpPr>
        <p:spPr>
          <a:xfrm>
            <a:off x="420038" y="3717700"/>
            <a:ext cx="10473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alibri"/>
                <a:ea typeface="Calibri"/>
                <a:cs typeface="Calibri"/>
                <a:sym typeface="Calibri"/>
              </a:rPr>
              <a:t>Optical light curve for Spikey, </a:t>
            </a:r>
            <a:endParaRPr b="1">
              <a:latin typeface="Calibri"/>
              <a:ea typeface="Calibri"/>
              <a:cs typeface="Calibri"/>
              <a:sym typeface="Calibri"/>
            </a:endParaRPr>
          </a:p>
          <a:p>
            <a:pPr indent="0" lvl="0" marL="0" rtl="0" algn="l">
              <a:spcBef>
                <a:spcPts val="0"/>
              </a:spcBef>
              <a:spcAft>
                <a:spcPts val="0"/>
              </a:spcAft>
              <a:buNone/>
            </a:pPr>
            <a:r>
              <a:rPr b="1" lang="en-US">
                <a:latin typeface="Calibri"/>
                <a:ea typeface="Calibri"/>
                <a:cs typeface="Calibri"/>
                <a:sym typeface="Calibri"/>
              </a:rPr>
              <a:t>Hu et al 2020</a:t>
            </a:r>
            <a:endParaRPr b="1">
              <a:latin typeface="Calibri"/>
              <a:ea typeface="Calibri"/>
              <a:cs typeface="Calibri"/>
              <a:sym typeface="Calibri"/>
            </a:endParaRPr>
          </a:p>
        </p:txBody>
      </p:sp>
      <p:cxnSp>
        <p:nvCxnSpPr>
          <p:cNvPr id="295" name="Google Shape;295;g29182079e86_0_162"/>
          <p:cNvCxnSpPr/>
          <p:nvPr/>
        </p:nvCxnSpPr>
        <p:spPr>
          <a:xfrm>
            <a:off x="3588675" y="3518350"/>
            <a:ext cx="7686000" cy="58800"/>
          </a:xfrm>
          <a:prstGeom prst="straightConnector1">
            <a:avLst/>
          </a:prstGeom>
          <a:noFill/>
          <a:ln cap="flat" cmpd="sng" w="28575">
            <a:solidFill>
              <a:schemeClr val="dk2"/>
            </a:solidFill>
            <a:prstDash val="solid"/>
            <a:round/>
            <a:headEnd len="med" w="med" type="none"/>
            <a:tailEnd len="med" w="med" type="triangle"/>
          </a:ln>
        </p:spPr>
      </p:cxnSp>
      <p:cxnSp>
        <p:nvCxnSpPr>
          <p:cNvPr id="296" name="Google Shape;296;g29182079e86_0_162"/>
          <p:cNvCxnSpPr/>
          <p:nvPr/>
        </p:nvCxnSpPr>
        <p:spPr>
          <a:xfrm flipH="1" rot="10800000">
            <a:off x="3598200" y="1886775"/>
            <a:ext cx="1200" cy="1605000"/>
          </a:xfrm>
          <a:prstGeom prst="straightConnector1">
            <a:avLst/>
          </a:prstGeom>
          <a:noFill/>
          <a:ln cap="flat" cmpd="sng" w="28575">
            <a:solidFill>
              <a:schemeClr val="dk2"/>
            </a:solidFill>
            <a:prstDash val="solid"/>
            <a:round/>
            <a:headEnd len="med" w="med" type="none"/>
            <a:tailEnd len="med" w="med" type="triangle"/>
          </a:ln>
        </p:spPr>
      </p:cxnSp>
      <p:sp>
        <p:nvSpPr>
          <p:cNvPr id="297" name="Google Shape;297;g29182079e86_0_162"/>
          <p:cNvSpPr txBox="1"/>
          <p:nvPr/>
        </p:nvSpPr>
        <p:spPr>
          <a:xfrm>
            <a:off x="914175" y="4473838"/>
            <a:ext cx="8063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98" name="Google Shape;298;g29182079e86_0_162"/>
          <p:cNvSpPr txBox="1"/>
          <p:nvPr/>
        </p:nvSpPr>
        <p:spPr>
          <a:xfrm>
            <a:off x="314450" y="4366000"/>
            <a:ext cx="117840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alibri"/>
                <a:ea typeface="Calibri"/>
                <a:cs typeface="Calibri"/>
                <a:sym typeface="Calibri"/>
              </a:rPr>
              <a:t>O</a:t>
            </a:r>
            <a:r>
              <a:rPr b="1" lang="en-US" sz="1700">
                <a:latin typeface="Calibri"/>
                <a:ea typeface="Calibri"/>
                <a:cs typeface="Calibri"/>
                <a:sym typeface="Calibri"/>
              </a:rPr>
              <a:t>bserved Flux=                                     </a:t>
            </a:r>
            <a:r>
              <a:rPr b="1" lang="en-US" sz="1700">
                <a:solidFill>
                  <a:srgbClr val="9900FF"/>
                </a:solidFill>
                <a:latin typeface="Calibri"/>
                <a:ea typeface="Calibri"/>
                <a:cs typeface="Calibri"/>
                <a:sym typeface="Calibri"/>
              </a:rPr>
              <a:t>Steady mean </a:t>
            </a:r>
            <a:r>
              <a:rPr b="1" lang="en-US" sz="1700">
                <a:solidFill>
                  <a:srgbClr val="00FFFF"/>
                </a:solidFill>
                <a:latin typeface="Calibri"/>
                <a:ea typeface="Calibri"/>
                <a:cs typeface="Calibri"/>
                <a:sym typeface="Calibri"/>
              </a:rPr>
              <a:t> </a:t>
            </a:r>
            <a:r>
              <a:rPr b="1" lang="en-US" sz="1700">
                <a:latin typeface="Calibri"/>
                <a:ea typeface="Calibri"/>
                <a:cs typeface="Calibri"/>
                <a:sym typeface="Calibri"/>
              </a:rPr>
              <a:t>X</a:t>
            </a:r>
            <a:r>
              <a:rPr b="1" lang="en-US" sz="1700">
                <a:solidFill>
                  <a:srgbClr val="CC0000"/>
                </a:solidFill>
                <a:latin typeface="Calibri"/>
                <a:ea typeface="Calibri"/>
                <a:cs typeface="Calibri"/>
                <a:sym typeface="Calibri"/>
              </a:rPr>
              <a:t> </a:t>
            </a:r>
            <a:r>
              <a:rPr b="1" lang="en-US" sz="1700">
                <a:solidFill>
                  <a:srgbClr val="1872AD"/>
                </a:solidFill>
                <a:latin typeface="Calibri"/>
                <a:ea typeface="Calibri"/>
                <a:cs typeface="Calibri"/>
                <a:sym typeface="Calibri"/>
              </a:rPr>
              <a:t>(time variable accretion)</a:t>
            </a:r>
            <a:r>
              <a:rPr b="1" lang="en-US" sz="1700">
                <a:solidFill>
                  <a:srgbClr val="CC0000"/>
                </a:solidFill>
                <a:latin typeface="Calibri"/>
                <a:ea typeface="Calibri"/>
                <a:cs typeface="Calibri"/>
                <a:sym typeface="Calibri"/>
              </a:rPr>
              <a:t> </a:t>
            </a:r>
            <a:r>
              <a:rPr b="1" lang="en-US" sz="1700">
                <a:latin typeface="Calibri"/>
                <a:ea typeface="Calibri"/>
                <a:cs typeface="Calibri"/>
                <a:sym typeface="Calibri"/>
              </a:rPr>
              <a:t>X (Red noise) +</a:t>
            </a:r>
            <a:r>
              <a:rPr b="1" lang="en-US" sz="1700">
                <a:solidFill>
                  <a:srgbClr val="0000FF"/>
                </a:solidFill>
                <a:latin typeface="Calibri"/>
                <a:ea typeface="Calibri"/>
                <a:cs typeface="Calibri"/>
                <a:sym typeface="Calibri"/>
              </a:rPr>
              <a:t> Photometric noise</a:t>
            </a:r>
            <a:endParaRPr b="1" sz="1700">
              <a:solidFill>
                <a:srgbClr val="0000FF"/>
              </a:solidFill>
              <a:latin typeface="Calibri"/>
              <a:ea typeface="Calibri"/>
              <a:cs typeface="Calibri"/>
              <a:sym typeface="Calibri"/>
            </a:endParaRPr>
          </a:p>
          <a:p>
            <a:pPr indent="0" lvl="0" marL="0" rtl="0" algn="l">
              <a:spcBef>
                <a:spcPts val="0"/>
              </a:spcBef>
              <a:spcAft>
                <a:spcPts val="0"/>
              </a:spcAft>
              <a:buNone/>
            </a:pPr>
            <a:r>
              <a:rPr b="1" lang="en-US" sz="1700">
                <a:solidFill>
                  <a:srgbClr val="0000FF"/>
                </a:solidFill>
                <a:latin typeface="Calibri"/>
                <a:ea typeface="Calibri"/>
                <a:cs typeface="Calibri"/>
                <a:sym typeface="Calibri"/>
              </a:rPr>
              <a:t>                           </a:t>
            </a:r>
            <a:r>
              <a:rPr b="1" lang="en-US" sz="1700">
                <a:solidFill>
                  <a:srgbClr val="FF00FF"/>
                </a:solidFill>
                <a:latin typeface="Calibri"/>
                <a:ea typeface="Calibri"/>
                <a:cs typeface="Calibri"/>
                <a:sym typeface="Calibri"/>
              </a:rPr>
              <a:t>                                       flux </a:t>
            </a:r>
            <a:r>
              <a:rPr b="1" lang="en-US" sz="1700">
                <a:solidFill>
                  <a:srgbClr val="0000FF"/>
                </a:solidFill>
                <a:latin typeface="Calibri"/>
                <a:ea typeface="Calibri"/>
                <a:cs typeface="Calibri"/>
                <a:sym typeface="Calibri"/>
              </a:rPr>
              <a:t>                                                      </a:t>
            </a:r>
            <a:r>
              <a:rPr b="1" lang="en-US" sz="1700">
                <a:solidFill>
                  <a:srgbClr val="6AA84F"/>
                </a:solidFill>
                <a:latin typeface="Calibri"/>
                <a:ea typeface="Calibri"/>
                <a:cs typeface="Calibri"/>
                <a:sym typeface="Calibri"/>
              </a:rPr>
              <a:t> </a:t>
            </a:r>
            <a:endParaRPr b="1" sz="1700">
              <a:solidFill>
                <a:srgbClr val="6AA84F"/>
              </a:solidFill>
              <a:latin typeface="Calibri"/>
              <a:ea typeface="Calibri"/>
              <a:cs typeface="Calibri"/>
              <a:sym typeface="Calibri"/>
            </a:endParaRPr>
          </a:p>
        </p:txBody>
      </p:sp>
      <p:cxnSp>
        <p:nvCxnSpPr>
          <p:cNvPr id="299" name="Google Shape;299;g29182079e86_0_162"/>
          <p:cNvCxnSpPr/>
          <p:nvPr/>
        </p:nvCxnSpPr>
        <p:spPr>
          <a:xfrm>
            <a:off x="3659463" y="5625788"/>
            <a:ext cx="1270800" cy="21900"/>
          </a:xfrm>
          <a:prstGeom prst="straightConnector1">
            <a:avLst/>
          </a:prstGeom>
          <a:noFill/>
          <a:ln cap="flat" cmpd="sng" w="28575">
            <a:solidFill>
              <a:srgbClr val="9900FF"/>
            </a:solidFill>
            <a:prstDash val="solid"/>
            <a:round/>
            <a:headEnd len="med" w="med" type="none"/>
            <a:tailEnd len="med" w="med" type="none"/>
          </a:ln>
        </p:spPr>
      </p:cxnSp>
      <p:pic>
        <p:nvPicPr>
          <p:cNvPr id="300" name="Google Shape;300;g29182079e86_0_162"/>
          <p:cNvPicPr preferRelativeResize="0"/>
          <p:nvPr/>
        </p:nvPicPr>
        <p:blipFill>
          <a:blip r:embed="rId3">
            <a:alphaModFix/>
          </a:blip>
          <a:stretch>
            <a:fillRect/>
          </a:stretch>
        </p:blipFill>
        <p:spPr>
          <a:xfrm>
            <a:off x="7687212" y="5000387"/>
            <a:ext cx="1613975" cy="1267176"/>
          </a:xfrm>
          <a:prstGeom prst="rect">
            <a:avLst/>
          </a:prstGeom>
          <a:noFill/>
          <a:ln>
            <a:noFill/>
          </a:ln>
        </p:spPr>
      </p:pic>
      <p:pic>
        <p:nvPicPr>
          <p:cNvPr id="301" name="Google Shape;301;g29182079e86_0_162"/>
          <p:cNvPicPr preferRelativeResize="0"/>
          <p:nvPr/>
        </p:nvPicPr>
        <p:blipFill>
          <a:blip r:embed="rId4">
            <a:alphaModFix/>
          </a:blip>
          <a:stretch>
            <a:fillRect/>
          </a:stretch>
        </p:blipFill>
        <p:spPr>
          <a:xfrm>
            <a:off x="9384575" y="5092468"/>
            <a:ext cx="1776600" cy="1332434"/>
          </a:xfrm>
          <a:prstGeom prst="rect">
            <a:avLst/>
          </a:prstGeom>
          <a:noFill/>
          <a:ln>
            <a:noFill/>
          </a:ln>
        </p:spPr>
      </p:pic>
      <p:cxnSp>
        <p:nvCxnSpPr>
          <p:cNvPr id="302" name="Google Shape;302;g29182079e86_0_162"/>
          <p:cNvCxnSpPr/>
          <p:nvPr/>
        </p:nvCxnSpPr>
        <p:spPr>
          <a:xfrm>
            <a:off x="3588675" y="6591000"/>
            <a:ext cx="7686000" cy="58800"/>
          </a:xfrm>
          <a:prstGeom prst="straightConnector1">
            <a:avLst/>
          </a:prstGeom>
          <a:noFill/>
          <a:ln cap="flat" cmpd="sng" w="28575">
            <a:solidFill>
              <a:schemeClr val="dk2"/>
            </a:solidFill>
            <a:prstDash val="solid"/>
            <a:round/>
            <a:headEnd len="med" w="med" type="none"/>
            <a:tailEnd len="med" w="med" type="triangle"/>
          </a:ln>
        </p:spPr>
      </p:cxnSp>
      <p:cxnSp>
        <p:nvCxnSpPr>
          <p:cNvPr id="303" name="Google Shape;303;g29182079e86_0_162"/>
          <p:cNvCxnSpPr/>
          <p:nvPr/>
        </p:nvCxnSpPr>
        <p:spPr>
          <a:xfrm flipH="1" rot="10800000">
            <a:off x="3598200" y="5000375"/>
            <a:ext cx="1200" cy="1605000"/>
          </a:xfrm>
          <a:prstGeom prst="straightConnector1">
            <a:avLst/>
          </a:prstGeom>
          <a:noFill/>
          <a:ln cap="flat" cmpd="sng" w="28575">
            <a:solidFill>
              <a:schemeClr val="dk2"/>
            </a:solidFill>
            <a:prstDash val="solid"/>
            <a:round/>
            <a:headEnd len="med" w="med" type="none"/>
            <a:tailEnd len="med" w="med" type="triangle"/>
          </a:ln>
        </p:spPr>
      </p:cxnSp>
      <p:pic>
        <p:nvPicPr>
          <p:cNvPr id="304" name="Google Shape;304;g29182079e86_0_162"/>
          <p:cNvPicPr preferRelativeResize="0"/>
          <p:nvPr/>
        </p:nvPicPr>
        <p:blipFill>
          <a:blip r:embed="rId6">
            <a:alphaModFix/>
          </a:blip>
          <a:stretch>
            <a:fillRect/>
          </a:stretch>
        </p:blipFill>
        <p:spPr>
          <a:xfrm>
            <a:off x="4990325" y="5214400"/>
            <a:ext cx="2613483" cy="708000"/>
          </a:xfrm>
          <a:prstGeom prst="rect">
            <a:avLst/>
          </a:prstGeom>
          <a:noFill/>
          <a:ln>
            <a:noFill/>
          </a:ln>
        </p:spPr>
      </p:pic>
      <p:sp>
        <p:nvSpPr>
          <p:cNvPr id="305" name="Google Shape;305;g29182079e86_0_162"/>
          <p:cNvSpPr txBox="1"/>
          <p:nvPr/>
        </p:nvSpPr>
        <p:spPr>
          <a:xfrm>
            <a:off x="5674763" y="4935725"/>
            <a:ext cx="5486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Calibri"/>
                <a:ea typeface="Calibri"/>
                <a:cs typeface="Calibri"/>
                <a:sym typeface="Calibri"/>
              </a:rPr>
              <a:t>Munoz&amp; Lai 2016</a:t>
            </a:r>
            <a:endParaRPr sz="1200">
              <a:latin typeface="Calibri"/>
              <a:ea typeface="Calibri"/>
              <a:cs typeface="Calibri"/>
              <a:sym typeface="Calibri"/>
            </a:endParaRPr>
          </a:p>
        </p:txBody>
      </p:sp>
      <p:pic>
        <p:nvPicPr>
          <p:cNvPr id="306" name="Google Shape;306;g29182079e86_0_162"/>
          <p:cNvPicPr preferRelativeResize="0"/>
          <p:nvPr/>
        </p:nvPicPr>
        <p:blipFill>
          <a:blip r:embed="rId7">
            <a:alphaModFix/>
          </a:blip>
          <a:stretch>
            <a:fillRect/>
          </a:stretch>
        </p:blipFill>
        <p:spPr>
          <a:xfrm>
            <a:off x="86174" y="4912158"/>
            <a:ext cx="2770250" cy="1838516"/>
          </a:xfrm>
          <a:prstGeom prst="rect">
            <a:avLst/>
          </a:prstGeom>
          <a:noFill/>
          <a:ln>
            <a:noFill/>
          </a:ln>
        </p:spPr>
      </p:pic>
      <p:sp>
        <p:nvSpPr>
          <p:cNvPr id="307" name="Google Shape;307;g29182079e86_0_162"/>
          <p:cNvSpPr/>
          <p:nvPr/>
        </p:nvSpPr>
        <p:spPr>
          <a:xfrm rot="-5400000">
            <a:off x="2733575" y="5659575"/>
            <a:ext cx="743400" cy="497700"/>
          </a:xfrm>
          <a:prstGeom prst="down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g29182079e86_0_162"/>
          <p:cNvSpPr txBox="1"/>
          <p:nvPr/>
        </p:nvSpPr>
        <p:spPr>
          <a:xfrm>
            <a:off x="308850" y="5005275"/>
            <a:ext cx="548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alibri"/>
                <a:ea typeface="Calibri"/>
                <a:cs typeface="Calibri"/>
                <a:sym typeface="Calibri"/>
              </a:rPr>
              <a:t>Graham et al 2015</a:t>
            </a:r>
            <a:endParaRPr b="1">
              <a:latin typeface="Calibri"/>
              <a:ea typeface="Calibri"/>
              <a:cs typeface="Calibri"/>
              <a:sym typeface="Calibri"/>
            </a:endParaRPr>
          </a:p>
        </p:txBody>
      </p:sp>
      <p:sp>
        <p:nvSpPr>
          <p:cNvPr id="309" name="Google Shape;309;g29182079e86_0_162"/>
          <p:cNvSpPr txBox="1"/>
          <p:nvPr/>
        </p:nvSpPr>
        <p:spPr>
          <a:xfrm>
            <a:off x="5229350" y="6262750"/>
            <a:ext cx="548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TIME</a:t>
            </a:r>
            <a:endParaRPr>
              <a:latin typeface="Calibri"/>
              <a:ea typeface="Calibri"/>
              <a:cs typeface="Calibri"/>
              <a:sym typeface="Calibri"/>
            </a:endParaRPr>
          </a:p>
        </p:txBody>
      </p:sp>
      <p:sp>
        <p:nvSpPr>
          <p:cNvPr id="310" name="Google Shape;310;g29182079e86_0_162"/>
          <p:cNvSpPr txBox="1"/>
          <p:nvPr/>
        </p:nvSpPr>
        <p:spPr>
          <a:xfrm>
            <a:off x="3054138" y="5005288"/>
            <a:ext cx="548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FLUX</a:t>
            </a:r>
            <a:endParaRPr>
              <a:latin typeface="Calibri"/>
              <a:ea typeface="Calibri"/>
              <a:cs typeface="Calibri"/>
              <a:sym typeface="Calibri"/>
            </a:endParaRPr>
          </a:p>
        </p:txBody>
      </p:sp>
      <p:sp>
        <p:nvSpPr>
          <p:cNvPr id="311" name="Google Shape;311;g29182079e86_0_162"/>
          <p:cNvSpPr/>
          <p:nvPr/>
        </p:nvSpPr>
        <p:spPr>
          <a:xfrm>
            <a:off x="420050" y="1317300"/>
            <a:ext cx="2006700" cy="2463900"/>
          </a:xfrm>
          <a:prstGeom prst="rect">
            <a:avLst/>
          </a:prstGeom>
          <a:solidFill>
            <a:srgbClr val="EEECE1">
              <a:alpha val="238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g29182079e86_0_162"/>
          <p:cNvSpPr/>
          <p:nvPr/>
        </p:nvSpPr>
        <p:spPr>
          <a:xfrm>
            <a:off x="86175" y="4935725"/>
            <a:ext cx="2714400" cy="1922400"/>
          </a:xfrm>
          <a:prstGeom prst="rect">
            <a:avLst/>
          </a:prstGeom>
          <a:solidFill>
            <a:srgbClr val="EEECE1">
              <a:alpha val="238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f3bbecc747_0_49"/>
          <p:cNvSpPr txBox="1"/>
          <p:nvPr>
            <p:ph type="title"/>
          </p:nvPr>
        </p:nvSpPr>
        <p:spPr>
          <a:xfrm>
            <a:off x="609600" y="274638"/>
            <a:ext cx="10969500" cy="716100"/>
          </a:xfrm>
          <a:prstGeom prst="rect">
            <a:avLst/>
          </a:prstGeom>
          <a:noFill/>
          <a:ln>
            <a:noFill/>
          </a:ln>
        </p:spPr>
        <p:txBody>
          <a:bodyPr anchorCtr="0" anchor="ctr" bIns="61475" lIns="122950" spcFirstLastPara="1" rIns="122950" wrap="square" tIns="61475">
            <a:noAutofit/>
          </a:bodyPr>
          <a:lstStyle/>
          <a:p>
            <a:pPr indent="0" lvl="0" marL="0" rtl="0" algn="ctr">
              <a:lnSpc>
                <a:spcPct val="100000"/>
              </a:lnSpc>
              <a:spcBef>
                <a:spcPts val="0"/>
              </a:spcBef>
              <a:spcAft>
                <a:spcPts val="0"/>
              </a:spcAft>
              <a:buSzPts val="1400"/>
              <a:buNone/>
            </a:pPr>
            <a:r>
              <a:rPr lang="en-US"/>
              <a:t>TOMOGRAPHIC IMAGING</a:t>
            </a:r>
            <a:endParaRPr/>
          </a:p>
        </p:txBody>
      </p:sp>
      <p:sp>
        <p:nvSpPr>
          <p:cNvPr id="319" name="Google Shape;319;gf3bbecc747_0_49"/>
          <p:cNvSpPr txBox="1"/>
          <p:nvPr>
            <p:ph idx="12" type="sldNum"/>
          </p:nvPr>
        </p:nvSpPr>
        <p:spPr>
          <a:xfrm>
            <a:off x="9344025" y="6494463"/>
            <a:ext cx="2844900" cy="363600"/>
          </a:xfrm>
          <a:prstGeom prst="rect">
            <a:avLst/>
          </a:prstGeom>
          <a:noFill/>
          <a:ln>
            <a:noFill/>
          </a:ln>
        </p:spPr>
        <p:txBody>
          <a:bodyPr anchorCtr="0" anchor="ctr" bIns="61475" lIns="122950" spcFirstLastPara="1" rIns="122950" wrap="square" tIns="61475">
            <a:noAutofit/>
          </a:bodyPr>
          <a:lstStyle/>
          <a:p>
            <a:pPr indent="0" lvl="0" marL="0" rtl="0" algn="r">
              <a:lnSpc>
                <a:spcPct val="100000"/>
              </a:lnSpc>
              <a:spcBef>
                <a:spcPts val="0"/>
              </a:spcBef>
              <a:spcAft>
                <a:spcPts val="0"/>
              </a:spcAft>
              <a:buClr>
                <a:srgbClr val="000000"/>
              </a:buClr>
              <a:buSzPts val="1600"/>
              <a:buFont typeface="Arial"/>
              <a:buNone/>
            </a:pPr>
            <a:fld id="{00000000-1234-1234-1234-123412341234}" type="slidenum">
              <a:rPr lang="en-US"/>
              <a:t>‹#›</a:t>
            </a:fld>
            <a:endParaRPr/>
          </a:p>
        </p:txBody>
      </p:sp>
      <p:pic>
        <p:nvPicPr>
          <p:cNvPr id="320" name="Google Shape;320;gf3bbecc747_0_49"/>
          <p:cNvPicPr preferRelativeResize="0"/>
          <p:nvPr/>
        </p:nvPicPr>
        <p:blipFill rotWithShape="1">
          <a:blip r:embed="rId3">
            <a:alphaModFix/>
          </a:blip>
          <a:srcRect b="0" l="0" r="0" t="0"/>
          <a:stretch/>
        </p:blipFill>
        <p:spPr>
          <a:xfrm>
            <a:off x="0" y="1769975"/>
            <a:ext cx="6101326" cy="3481350"/>
          </a:xfrm>
          <a:prstGeom prst="rect">
            <a:avLst/>
          </a:prstGeom>
          <a:noFill/>
          <a:ln>
            <a:noFill/>
          </a:ln>
        </p:spPr>
      </p:pic>
      <p:pic>
        <p:nvPicPr>
          <p:cNvPr id="321" name="Google Shape;321;gf3bbecc747_0_49"/>
          <p:cNvPicPr preferRelativeResize="0"/>
          <p:nvPr/>
        </p:nvPicPr>
        <p:blipFill rotWithShape="1">
          <a:blip r:embed="rId4">
            <a:alphaModFix/>
          </a:blip>
          <a:srcRect b="0" l="0" r="0" t="0"/>
          <a:stretch/>
        </p:blipFill>
        <p:spPr>
          <a:xfrm>
            <a:off x="5738469" y="1638600"/>
            <a:ext cx="5344606" cy="3612725"/>
          </a:xfrm>
          <a:prstGeom prst="rect">
            <a:avLst/>
          </a:prstGeom>
          <a:noFill/>
          <a:ln>
            <a:noFill/>
          </a:ln>
        </p:spPr>
      </p:pic>
      <p:sp>
        <p:nvSpPr>
          <p:cNvPr id="322" name="Google Shape;322;gf3bbecc747_0_49"/>
          <p:cNvSpPr txBox="1"/>
          <p:nvPr/>
        </p:nvSpPr>
        <p:spPr>
          <a:xfrm>
            <a:off x="172763" y="4950250"/>
            <a:ext cx="57558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en-US" sz="1800" u="none" cap="none" strike="noStrike">
                <a:solidFill>
                  <a:schemeClr val="dk1"/>
                </a:solidFill>
                <a:latin typeface="Calibri"/>
                <a:ea typeface="Calibri"/>
                <a:cs typeface="Calibri"/>
                <a:sym typeface="Calibri"/>
              </a:rPr>
              <a:t>Basic layout of a tomographic system to image a slice through a three-dimensional object. </a:t>
            </a:r>
            <a:endParaRPr b="0" i="0" sz="17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2000" u="none" cap="none" strike="noStrike">
              <a:solidFill>
                <a:srgbClr val="000000"/>
              </a:solidFill>
              <a:latin typeface="Calibri"/>
              <a:ea typeface="Calibri"/>
              <a:cs typeface="Calibri"/>
              <a:sym typeface="Calibri"/>
            </a:endParaRPr>
          </a:p>
        </p:txBody>
      </p:sp>
      <p:sp>
        <p:nvSpPr>
          <p:cNvPr id="323" name="Google Shape;323;gf3bbecc747_0_49"/>
          <p:cNvSpPr txBox="1"/>
          <p:nvPr/>
        </p:nvSpPr>
        <p:spPr>
          <a:xfrm>
            <a:off x="6894900" y="5045525"/>
            <a:ext cx="4422900" cy="1512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en-US" sz="1800" u="none" cap="none" strike="noStrike">
                <a:solidFill>
                  <a:schemeClr val="dk1"/>
                </a:solidFill>
                <a:latin typeface="Calibri"/>
                <a:ea typeface="Calibri"/>
                <a:cs typeface="Calibri"/>
                <a:sym typeface="Calibri"/>
              </a:rPr>
              <a:t>Imaging of a three-dimensional object by taking a series of slices. </a:t>
            </a:r>
            <a:endParaRPr b="0" i="0" sz="1800" u="none" cap="none" strike="noStrike">
              <a:solidFill>
                <a:schemeClr val="dk1"/>
              </a:solidFill>
              <a:latin typeface="Calibri"/>
              <a:ea typeface="Calibri"/>
              <a:cs typeface="Calibri"/>
              <a:sym typeface="Calibri"/>
            </a:endParaRPr>
          </a:p>
          <a:p>
            <a:pPr indent="0" lvl="0" marL="0" marR="0" rtl="0" algn="l">
              <a:lnSpc>
                <a:spcPct val="115000"/>
              </a:lnSpc>
              <a:spcBef>
                <a:spcPts val="0"/>
              </a:spcBef>
              <a:spcAft>
                <a:spcPts val="0"/>
              </a:spcAft>
              <a:buClr>
                <a:schemeClr val="dk1"/>
              </a:buClr>
              <a:buSzPts val="1100"/>
              <a:buFont typeface="Arial"/>
              <a:buNone/>
            </a:pPr>
            <a:r>
              <a:rPr b="0" i="0" lang="en-US" sz="1500" u="none" cap="none" strike="noStrike">
                <a:solidFill>
                  <a:schemeClr val="dk1"/>
                </a:solidFill>
                <a:latin typeface="Arial"/>
                <a:ea typeface="Arial"/>
                <a:cs typeface="Arial"/>
                <a:sym typeface="Arial"/>
              </a:rPr>
              <a:t>				</a:t>
            </a:r>
            <a:endParaRPr b="0" i="0" sz="15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5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4" name="Google Shape;324;gf3bbecc747_0_49"/>
          <p:cNvSpPr txBox="1"/>
          <p:nvPr/>
        </p:nvSpPr>
        <p:spPr>
          <a:xfrm>
            <a:off x="172775" y="6030550"/>
            <a:ext cx="8817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Images Credit: School of Physics DIA(U01358) and TOIP(P00809)</a:t>
            </a:r>
            <a:endParaRPr b="0" i="0" sz="1400" u="none" cap="none" strike="noStrike">
              <a:solidFill>
                <a:srgbClr val="000000"/>
              </a:solidFill>
              <a:latin typeface="Calibri"/>
              <a:ea typeface="Calibri"/>
              <a:cs typeface="Calibri"/>
              <a:sym typeface="Calibri"/>
            </a:endParaRPr>
          </a:p>
        </p:txBody>
      </p:sp>
      <p:sp>
        <p:nvSpPr>
          <p:cNvPr id="325" name="Google Shape;325;gf3bbecc747_0_49"/>
          <p:cNvSpPr txBox="1"/>
          <p:nvPr>
            <p:ph idx="11" type="ftr"/>
          </p:nvPr>
        </p:nvSpPr>
        <p:spPr>
          <a:xfrm>
            <a:off x="0" y="6508750"/>
            <a:ext cx="9218700" cy="363600"/>
          </a:xfrm>
          <a:prstGeom prst="rect">
            <a:avLst/>
          </a:prstGeom>
          <a:noFill/>
          <a:ln>
            <a:noFill/>
          </a:ln>
        </p:spPr>
        <p:txBody>
          <a:bodyPr anchorCtr="0" anchor="ctr" bIns="61475" lIns="122950" spcFirstLastPara="1" rIns="122950" wrap="square" tIns="61475">
            <a:noAutofit/>
          </a:bodyPr>
          <a:lstStyle/>
          <a:p>
            <a:pPr indent="0" lvl="0" marL="0" rtl="0" algn="l">
              <a:lnSpc>
                <a:spcPct val="100000"/>
              </a:lnSpc>
              <a:spcBef>
                <a:spcPts val="0"/>
              </a:spcBef>
              <a:spcAft>
                <a:spcPts val="0"/>
              </a:spcAft>
              <a:buSzPts val="1400"/>
              <a:buNone/>
            </a:pPr>
            <a:r>
              <a:rPr lang="en-US"/>
              <a:t>MASS Winter School, Jan 2023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i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i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ma di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dilic</dc:creator>
</cp:coreProperties>
</file>